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5" r:id="rId3"/>
    <p:sldId id="282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57" r:id="rId30"/>
    <p:sldId id="356" r:id="rId31"/>
    <p:sldId id="355" r:id="rId32"/>
    <p:sldId id="354" r:id="rId33"/>
    <p:sldId id="353" r:id="rId34"/>
    <p:sldId id="352" r:id="rId35"/>
    <p:sldId id="351" r:id="rId36"/>
    <p:sldId id="350" r:id="rId37"/>
    <p:sldId id="349" r:id="rId38"/>
    <p:sldId id="322" r:id="rId39"/>
    <p:sldId id="323" r:id="rId40"/>
    <p:sldId id="324" r:id="rId41"/>
    <p:sldId id="325" r:id="rId42"/>
    <p:sldId id="326" r:id="rId43"/>
    <p:sldId id="327" r:id="rId44"/>
    <p:sldId id="328" r:id="rId45"/>
    <p:sldId id="329" r:id="rId46"/>
    <p:sldId id="330" r:id="rId47"/>
    <p:sldId id="358" r:id="rId48"/>
    <p:sldId id="366" r:id="rId49"/>
    <p:sldId id="365" r:id="rId50"/>
    <p:sldId id="364" r:id="rId51"/>
    <p:sldId id="363" r:id="rId52"/>
    <p:sldId id="367" r:id="rId53"/>
    <p:sldId id="362" r:id="rId54"/>
    <p:sldId id="360" r:id="rId55"/>
    <p:sldId id="359" r:id="rId56"/>
    <p:sldId id="321" r:id="rId57"/>
    <p:sldId id="395" r:id="rId58"/>
    <p:sldId id="396" r:id="rId59"/>
    <p:sldId id="397" r:id="rId60"/>
    <p:sldId id="398" r:id="rId61"/>
    <p:sldId id="399" r:id="rId62"/>
    <p:sldId id="400" r:id="rId63"/>
    <p:sldId id="401" r:id="rId64"/>
    <p:sldId id="402" r:id="rId65"/>
    <p:sldId id="403" r:id="rId66"/>
    <p:sldId id="404" r:id="rId67"/>
    <p:sldId id="412" r:id="rId68"/>
    <p:sldId id="411" r:id="rId69"/>
    <p:sldId id="410" r:id="rId70"/>
    <p:sldId id="409" r:id="rId71"/>
    <p:sldId id="408" r:id="rId72"/>
    <p:sldId id="407" r:id="rId73"/>
    <p:sldId id="406" r:id="rId74"/>
    <p:sldId id="405" r:id="rId75"/>
    <p:sldId id="313" r:id="rId76"/>
    <p:sldId id="314" r:id="rId77"/>
    <p:sldId id="315" r:id="rId78"/>
    <p:sldId id="316" r:id="rId79"/>
    <p:sldId id="317" r:id="rId80"/>
    <p:sldId id="318" r:id="rId81"/>
    <p:sldId id="319" r:id="rId82"/>
    <p:sldId id="320" r:id="rId83"/>
    <p:sldId id="368" r:id="rId84"/>
    <p:sldId id="376" r:id="rId85"/>
    <p:sldId id="375" r:id="rId86"/>
    <p:sldId id="374" r:id="rId87"/>
    <p:sldId id="373" r:id="rId88"/>
    <p:sldId id="372" r:id="rId89"/>
    <p:sldId id="371" r:id="rId90"/>
    <p:sldId id="370" r:id="rId91"/>
    <p:sldId id="369" r:id="rId92"/>
    <p:sldId id="331" r:id="rId93"/>
    <p:sldId id="332" r:id="rId94"/>
    <p:sldId id="333" r:id="rId95"/>
    <p:sldId id="334" r:id="rId96"/>
    <p:sldId id="335" r:id="rId97"/>
    <p:sldId id="336" r:id="rId98"/>
    <p:sldId id="337" r:id="rId99"/>
    <p:sldId id="338" r:id="rId100"/>
    <p:sldId id="339" r:id="rId101"/>
    <p:sldId id="377" r:id="rId102"/>
    <p:sldId id="385" r:id="rId103"/>
    <p:sldId id="384" r:id="rId104"/>
    <p:sldId id="383" r:id="rId105"/>
    <p:sldId id="382" r:id="rId106"/>
    <p:sldId id="381" r:id="rId107"/>
    <p:sldId id="380" r:id="rId108"/>
    <p:sldId id="379" r:id="rId109"/>
    <p:sldId id="378" r:id="rId1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53" y="24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7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847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664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01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890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069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30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037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49088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07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5B2436F9-2634-45BA-9ADF-34F7E54A9A17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B58CB6BF-94B3-4583-8A34-E41C431C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5479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825131" y="2319862"/>
            <a:ext cx="13845309" cy="2590800"/>
          </a:xfrm>
        </p:spPr>
        <p:txBody>
          <a:bodyPr/>
          <a:lstStyle/>
          <a:p>
            <a:r>
              <a:rPr lang="ru-RU" sz="6000" dirty="0" smtClean="0"/>
              <a:t>КВИЗ </a:t>
            </a:r>
            <a:br>
              <a:rPr lang="ru-RU" sz="6000" dirty="0" smtClean="0"/>
            </a:br>
            <a:r>
              <a:rPr lang="ru-RU" sz="6000" dirty="0" smtClean="0"/>
              <a:t>«МАТЕРИКИ И СТРАНЫ»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04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6800" y="3519054"/>
            <a:ext cx="10058400" cy="251598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МАТЕРИК, КОТОРЫЙ ОМЫВАЮТ ВСЕ ОКЕАНЫ?</a:t>
            </a: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0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29947"/>
            <a:ext cx="10515600" cy="34470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Португальский </a:t>
            </a:r>
            <a:r>
              <a:rPr lang="ru-RU" sz="2400" dirty="0"/>
              <a:t>мореплаватель эпохи Великих географических открытий. Командующий экспедицией, которая первая в истории прошла морским путём из Европы в Индию.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8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6484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58957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270884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1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63854" y="2401454"/>
            <a:ext cx="5195455" cy="293162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 smtClean="0"/>
              <a:t>Мореплаватель</a:t>
            </a:r>
            <a:r>
              <a:rPr lang="ru-RU" sz="2400" dirty="0"/>
              <a:t>, офицер русского флота, капитан-командор. </a:t>
            </a:r>
            <a:r>
              <a:rPr lang="ru-RU" sz="2400" dirty="0" smtClean="0"/>
              <a:t>Руководил </a:t>
            </a:r>
            <a:r>
              <a:rPr lang="ru-RU" sz="2400" dirty="0"/>
              <a:t>Первой и Второй Камчатскими экспедициями. Прошёл по проливу между Чукоткой и Аляской, достиг Северной Америки и открыл ряд островов Алеутской гряды.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33171" y="5333076"/>
            <a:ext cx="2525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/>
              <a:t>Витус</a:t>
            </a:r>
            <a:r>
              <a:rPr lang="ru-RU" sz="2800" dirty="0" smtClean="0"/>
              <a:t> Беринг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23" y="2216598"/>
            <a:ext cx="2932546" cy="293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13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70618" y="2678545"/>
            <a:ext cx="3726872" cy="276536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dirty="0" smtClean="0"/>
              <a:t>Русский </a:t>
            </a:r>
            <a:r>
              <a:rPr lang="ru-RU" sz="2400" dirty="0"/>
              <a:t>этнограф, антрополог, биолог и путешественник, изучавший коренное население Юго-Восточной Азии, Австралии и Океании, в том числе папуасов северо-восточного берега Новой </a:t>
            </a:r>
            <a:r>
              <a:rPr lang="ru-RU" sz="2400" dirty="0" smtClean="0"/>
              <a:t>Гвинеи.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2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198254" y="5443912"/>
            <a:ext cx="4969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Миклухо-Маклай Н. Н.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550" y="2073411"/>
            <a:ext cx="2481584" cy="326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8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1018" y="2318327"/>
            <a:ext cx="4364181" cy="351351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 smtClean="0"/>
              <a:t>Русский </a:t>
            </a:r>
            <a:r>
              <a:rPr lang="ru-RU" sz="2400" dirty="0"/>
              <a:t>флотоводец и мореплаватель, адмирал, кавалер орденов Святого апостола Андрея Первозванного и Святого Георгия IV класса за выслугу лет, командующий Черноморским флотом и один из первооткрывателей </a:t>
            </a:r>
            <a:r>
              <a:rPr lang="ru-RU" sz="2400" dirty="0" smtClean="0"/>
              <a:t>Южного материка.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3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475346" y="4982246"/>
            <a:ext cx="4969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Лазарев Н. П.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928" y="2804839"/>
            <a:ext cx="24479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9490" y="2105890"/>
            <a:ext cx="4345709" cy="41840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>А</a:t>
            </a:r>
            <a:r>
              <a:rPr lang="ru-RU" sz="1600" dirty="0" smtClean="0"/>
              <a:t>нглийский </a:t>
            </a:r>
            <a:r>
              <a:rPr lang="ru-RU" sz="1600" dirty="0"/>
              <a:t>военный моряк, путешественник-исследователь, картограф и </a:t>
            </a:r>
            <a:r>
              <a:rPr lang="ru-RU" sz="1600" dirty="0" smtClean="0"/>
              <a:t>первооткрыватель. Возглавлял </a:t>
            </a:r>
            <a:r>
              <a:rPr lang="ru-RU" sz="1600" dirty="0"/>
              <a:t>три кругосветные экспедиции по исследованию Мирового океана. </a:t>
            </a:r>
            <a:r>
              <a:rPr lang="ru-RU" sz="1600" dirty="0" smtClean="0"/>
              <a:t>Обследовал </a:t>
            </a:r>
            <a:r>
              <a:rPr lang="ru-RU" sz="1600" dirty="0"/>
              <a:t>и нанёс на карту малоизвестные и редко посещаемые до него части Ньюфаундленда и восточного побережья Канады, Австралии, Новой Зеландии, западного побережья Северной Америки, Тихого, Индийского и Атлантического океанов</a:t>
            </a:r>
            <a:r>
              <a:rPr lang="ru-RU" sz="1600" dirty="0" smtClean="0"/>
              <a:t>. </a:t>
            </a:r>
            <a:r>
              <a:rPr lang="ru-RU" sz="1600" dirty="0"/>
              <a:t>Б</a:t>
            </a:r>
            <a:r>
              <a:rPr lang="ru-RU" sz="1600" dirty="0" smtClean="0"/>
              <a:t>ыл </a:t>
            </a:r>
            <a:r>
              <a:rPr lang="ru-RU" sz="1600" dirty="0"/>
              <a:t>известен своим терпимым и дружеским отношением к коренным жителям </a:t>
            </a:r>
            <a:r>
              <a:rPr lang="ru-RU" sz="1600" dirty="0" smtClean="0"/>
              <a:t>территорий, которые посещал.</a:t>
            </a:r>
            <a:endParaRPr lang="ru-RU" sz="1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4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67710" y="5462537"/>
            <a:ext cx="4969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Джеймс Кук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3" y="1963133"/>
            <a:ext cx="2697019" cy="342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1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2690" y="2152073"/>
            <a:ext cx="4371109" cy="402489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Португальский </a:t>
            </a:r>
            <a:r>
              <a:rPr lang="ru-RU" sz="2400" dirty="0"/>
              <a:t>и испанский мореплаватель с титулом </a:t>
            </a:r>
            <a:r>
              <a:rPr lang="ru-RU" sz="2400" dirty="0" err="1"/>
              <a:t>аделантадо</a:t>
            </a:r>
            <a:r>
              <a:rPr lang="ru-RU" sz="2400" dirty="0"/>
              <a:t>. Командовал экспедицией, совершившей первое известное кругосветное путешествие. Открыл пролив, позже названный его именем, став первым европейцем, проследовавшим по морю из Атлантического океана в Тихий.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5</a:t>
            </a:r>
            <a:endParaRPr lang="ru-RU"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64346" y="5581133"/>
            <a:ext cx="3063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/>
              <a:t>Фернан</a:t>
            </a:r>
            <a:r>
              <a:rPr lang="ru-RU" sz="2400" dirty="0" smtClean="0"/>
              <a:t> Магеллан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895" y="1904077"/>
            <a:ext cx="2708563" cy="357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26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41309" y="2541205"/>
            <a:ext cx="4038600" cy="3460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Итальянский </a:t>
            </a:r>
            <a:r>
              <a:rPr lang="ru-RU" sz="2400" dirty="0"/>
              <a:t>купец и путешественник, представивший историю своего путешествия по Азии в знаменитой «Книге о разнообразии мира»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6</a:t>
            </a:r>
            <a:endParaRPr lang="ru-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1" t="619" r="7431" b="-619"/>
          <a:stretch/>
        </p:blipFill>
        <p:spPr>
          <a:xfrm>
            <a:off x="2216727" y="2170547"/>
            <a:ext cx="4276437" cy="29861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72509" y="5241231"/>
            <a:ext cx="3620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Марко Поло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2620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62981" y="2583773"/>
            <a:ext cx="3863109" cy="33807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И</a:t>
            </a:r>
            <a:r>
              <a:rPr lang="ru-RU" sz="2400" dirty="0" smtClean="0"/>
              <a:t>тальянский </a:t>
            </a:r>
            <a:r>
              <a:rPr lang="ru-RU" sz="2400" dirty="0"/>
              <a:t>мореплаватель, в 1492 году, благодаря снаряжению экспедиций католическими королями, открывший для европейцев </a:t>
            </a:r>
            <a:r>
              <a:rPr lang="ru-RU" sz="2400" dirty="0" smtClean="0"/>
              <a:t>Новый Свет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7</a:t>
            </a:r>
            <a:endParaRPr lang="ru-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344" y="2179782"/>
            <a:ext cx="2432672" cy="31739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05344" y="5421745"/>
            <a:ext cx="2872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Христофор Колумб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20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11999" y="2526747"/>
            <a:ext cx="4232563" cy="34470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Португальский </a:t>
            </a:r>
            <a:r>
              <a:rPr lang="ru-RU" sz="2400" dirty="0"/>
              <a:t>мореплаватель эпохи Великих географических открытий. Командующий экспедицией, которая первая в истории прошла морским путём из Европы в Индию.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8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2484582" y="5373597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ru-RU" sz="2400" dirty="0" err="1"/>
              <a:t>Васко</a:t>
            </a:r>
            <a:r>
              <a:rPr lang="ru-RU" sz="2400" dirty="0"/>
              <a:t> да Гама</a:t>
            </a:r>
          </a:p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891" y="2112030"/>
            <a:ext cx="2429163" cy="318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58957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5665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1</a:t>
            </a:r>
            <a:endParaRPr lang="ru-RU" dirty="0"/>
          </a:p>
        </p:txBody>
      </p:sp>
      <p:sp>
        <p:nvSpPr>
          <p:cNvPr id="7" name="Объект 3"/>
          <p:cNvSpPr>
            <a:spLocks noGrp="1"/>
          </p:cNvSpPr>
          <p:nvPr>
            <p:ph idx="1"/>
          </p:nvPr>
        </p:nvSpPr>
        <p:spPr>
          <a:xfrm>
            <a:off x="1066800" y="3519488"/>
            <a:ext cx="10058400" cy="2516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Евразия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25910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2</a:t>
            </a:r>
            <a:endParaRPr lang="ru-RU" dirty="0"/>
          </a:p>
        </p:txBody>
      </p:sp>
      <p:sp>
        <p:nvSpPr>
          <p:cNvPr id="7" name="Объект 3"/>
          <p:cNvSpPr>
            <a:spLocks noGrp="1"/>
          </p:cNvSpPr>
          <p:nvPr>
            <p:ph idx="1"/>
          </p:nvPr>
        </p:nvSpPr>
        <p:spPr>
          <a:xfrm>
            <a:off x="1066800" y="3519488"/>
            <a:ext cx="10058400" cy="2516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Африка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08923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Раунд «РЕКОРДЫ»         вопрос 3</a:t>
            </a:r>
            <a:endParaRPr lang="ru-RU" dirty="0"/>
          </a:p>
        </p:txBody>
      </p:sp>
      <p:sp>
        <p:nvSpPr>
          <p:cNvPr id="7" name="Объект 3"/>
          <p:cNvSpPr>
            <a:spLocks noGrp="1"/>
          </p:cNvSpPr>
          <p:nvPr>
            <p:ph idx="1"/>
          </p:nvPr>
        </p:nvSpPr>
        <p:spPr>
          <a:xfrm>
            <a:off x="1066800" y="3519488"/>
            <a:ext cx="10058400" cy="2516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Австралия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90473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Раунд «РЕКОРДЫ»         вопрос 4</a:t>
            </a:r>
            <a:endParaRPr lang="ru-RU" dirty="0"/>
          </a:p>
        </p:txBody>
      </p:sp>
      <p:sp>
        <p:nvSpPr>
          <p:cNvPr id="7" name="Объект 3"/>
          <p:cNvSpPr>
            <a:spLocks noGrp="1"/>
          </p:cNvSpPr>
          <p:nvPr>
            <p:ph idx="1"/>
          </p:nvPr>
        </p:nvSpPr>
        <p:spPr>
          <a:xfrm>
            <a:off x="1066800" y="3519488"/>
            <a:ext cx="10058400" cy="2516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Антарктида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9860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5</a:t>
            </a:r>
            <a:endParaRPr lang="ru-RU" dirty="0"/>
          </a:p>
        </p:txBody>
      </p:sp>
      <p:sp>
        <p:nvSpPr>
          <p:cNvPr id="7" name="Объект 3"/>
          <p:cNvSpPr>
            <a:spLocks noGrp="1"/>
          </p:cNvSpPr>
          <p:nvPr>
            <p:ph idx="1"/>
          </p:nvPr>
        </p:nvSpPr>
        <p:spPr>
          <a:xfrm>
            <a:off x="1066800" y="3519488"/>
            <a:ext cx="10058400" cy="2516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Австралия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99412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6</a:t>
            </a:r>
            <a:endParaRPr lang="ru-RU" dirty="0"/>
          </a:p>
        </p:txBody>
      </p:sp>
      <p:sp>
        <p:nvSpPr>
          <p:cNvPr id="7" name="Объект 3"/>
          <p:cNvSpPr>
            <a:spLocks noGrp="1"/>
          </p:cNvSpPr>
          <p:nvPr>
            <p:ph idx="1"/>
          </p:nvPr>
        </p:nvSpPr>
        <p:spPr>
          <a:xfrm>
            <a:off x="1066800" y="3519488"/>
            <a:ext cx="10058400" cy="2516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Евразия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73814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6800" y="3519054"/>
            <a:ext cx="10058400" cy="25159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Азия</a:t>
            </a:r>
            <a:endParaRPr lang="ru-RU" sz="60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62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6800" y="3519054"/>
            <a:ext cx="10058400" cy="25159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Евразия</a:t>
            </a:r>
            <a:endParaRPr lang="ru-RU" sz="60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224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«РЕКОРДЫ»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9412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Раунд «ЖИВОТНЫЙ И РАСТЕНИЯ»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Определите эндемиками каких </a:t>
            </a:r>
            <a:r>
              <a:rPr lang="ru-RU" sz="2800" u="sng" dirty="0" smtClean="0"/>
              <a:t>материков</a:t>
            </a:r>
            <a:r>
              <a:rPr lang="ru-RU" sz="2800" dirty="0" smtClean="0"/>
              <a:t> являются следующие растения и животные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250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825624"/>
            <a:ext cx="5577348" cy="45751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249" y="1825624"/>
            <a:ext cx="3368473" cy="4296628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1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130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2</a:t>
            </a:r>
            <a:endParaRPr lang="ru-RU" sz="32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812" y="2103438"/>
            <a:ext cx="7190376" cy="3932237"/>
          </a:xfrm>
        </p:spPr>
      </p:pic>
    </p:spTree>
    <p:extLst>
      <p:ext uri="{BB962C8B-B14F-4D97-AF65-F5344CB8AC3E}">
        <p14:creationId xmlns:p14="http://schemas.microsoft.com/office/powerpoint/2010/main" val="16130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652" y="2103438"/>
            <a:ext cx="5902695" cy="393223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3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130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262" y="2103438"/>
            <a:ext cx="5895476" cy="393223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4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130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927" y="2103438"/>
            <a:ext cx="6988146" cy="393223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5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130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601" y="2152085"/>
            <a:ext cx="5450128" cy="408759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6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130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720" y="2103438"/>
            <a:ext cx="5916560" cy="393223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7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130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10" y="2103438"/>
            <a:ext cx="6291579" cy="393223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8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130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58957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468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«РЕКОРДЫ»         вопрос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3029526"/>
            <a:ext cx="10058400" cy="300551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САМЫЙ БОЛЬШОЙ МАТЕРИК?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4964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690" y="2211043"/>
            <a:ext cx="2743246" cy="3499125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1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886691" y="2660073"/>
            <a:ext cx="7564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Северная </a:t>
            </a:r>
            <a:r>
              <a:rPr lang="ru-RU" sz="4800" dirty="0"/>
              <a:t>А</a:t>
            </a:r>
            <a:r>
              <a:rPr lang="ru-RU" sz="4800" dirty="0" smtClean="0"/>
              <a:t>мерика</a:t>
            </a:r>
            <a:endParaRPr lang="ru-RU" sz="4800" dirty="0"/>
          </a:p>
        </p:txBody>
      </p:sp>
      <p:sp>
        <p:nvSpPr>
          <p:cNvPr id="2" name="TextBox 1"/>
          <p:cNvSpPr txBox="1"/>
          <p:nvPr/>
        </p:nvSpPr>
        <p:spPr>
          <a:xfrm>
            <a:off x="9107054" y="5705912"/>
            <a:ext cx="1921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Секвойя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39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2</a:t>
            </a:r>
            <a:endParaRPr lang="ru-RU" sz="32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338" y="2576945"/>
            <a:ext cx="3892467" cy="2128693"/>
          </a:xfrm>
        </p:spPr>
      </p:pic>
      <p:sp>
        <p:nvSpPr>
          <p:cNvPr id="4" name="TextBox 3"/>
          <p:cNvSpPr txBox="1"/>
          <p:nvPr/>
        </p:nvSpPr>
        <p:spPr>
          <a:xfrm>
            <a:off x="1616364" y="2706255"/>
            <a:ext cx="3528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Африка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7878619" y="4705638"/>
            <a:ext cx="2733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Африканский страус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65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109" y="2546114"/>
            <a:ext cx="4087420" cy="2722943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3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766618" y="2706255"/>
            <a:ext cx="59020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Южная Америка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9319490" y="5269057"/>
            <a:ext cx="1921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Анаконда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279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139" y="2521528"/>
            <a:ext cx="3842326" cy="2562802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4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616364" y="2706255"/>
            <a:ext cx="3528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Австралия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9283883" y="5084330"/>
            <a:ext cx="1921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Ехидна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61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840" y="2595418"/>
            <a:ext cx="4144106" cy="2331893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5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616364" y="2706255"/>
            <a:ext cx="3528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Африка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8866909" y="4927311"/>
            <a:ext cx="1921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Горная зебра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80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583" y="2207490"/>
            <a:ext cx="3528981" cy="264673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6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616364" y="2706255"/>
            <a:ext cx="3528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Евразия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9107054" y="4948530"/>
            <a:ext cx="1921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Сакура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54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421392"/>
            <a:ext cx="3965043" cy="2635229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7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616364" y="2706255"/>
            <a:ext cx="3528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Евразия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9033163" y="5279153"/>
            <a:ext cx="1921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Малая панда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53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910" y="2567709"/>
            <a:ext cx="4263043" cy="2664402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«ЖИВОТНЫЙ И РАСТЕНИЯ»            вопрос 8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1616364" y="2706255"/>
            <a:ext cx="3528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Австралия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7795491" y="5281955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Тасманский дьявол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57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«Острова»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12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«Острова»          вопрос 1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6"/>
          <a:stretch/>
        </p:blipFill>
        <p:spPr>
          <a:xfrm>
            <a:off x="3803745" y="2014194"/>
            <a:ext cx="4208198" cy="4078056"/>
          </a:xfrm>
        </p:spPr>
      </p:pic>
    </p:spTree>
    <p:extLst>
      <p:ext uri="{BB962C8B-B14F-4D97-AF65-F5344CB8AC3E}">
        <p14:creationId xmlns:p14="http://schemas.microsoft.com/office/powerpoint/2010/main" val="336381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6800" y="3389744"/>
            <a:ext cx="10058400" cy="264529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САМЫЙ ЖАРКИЙ МАТЕРИК?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19200" y="7949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dirty="0" smtClean="0"/>
              <a:t>Раунд «РЕКОРДЫ»         вопрос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0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5"/>
          <a:stretch/>
        </p:blipFill>
        <p:spPr>
          <a:xfrm>
            <a:off x="3927864" y="2014194"/>
            <a:ext cx="4336271" cy="418110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«Острова»          вопрос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057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115" y="1856509"/>
            <a:ext cx="2383218" cy="4461268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«Острова»          вопрос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989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6" b="31193"/>
          <a:stretch/>
        </p:blipFill>
        <p:spPr>
          <a:xfrm>
            <a:off x="2576336" y="2268027"/>
            <a:ext cx="7039327" cy="371427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Раунд «Острова»          вопрос 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80"/>
          <a:stretch/>
        </p:blipFill>
        <p:spPr>
          <a:xfrm>
            <a:off x="3768708" y="1939636"/>
            <a:ext cx="4654584" cy="432046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Раунд «Острова»          вопрос 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95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"/>
          <a:stretch/>
        </p:blipFill>
        <p:spPr>
          <a:xfrm>
            <a:off x="4395870" y="2096655"/>
            <a:ext cx="3292399" cy="414665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«Острова»          вопрос 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803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5"/>
          <a:stretch/>
        </p:blipFill>
        <p:spPr>
          <a:xfrm>
            <a:off x="4005081" y="2207491"/>
            <a:ext cx="3934174" cy="379339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«Острова»          вопрос 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22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"/>
          <a:stretch/>
        </p:blipFill>
        <p:spPr>
          <a:xfrm>
            <a:off x="3871002" y="2014194"/>
            <a:ext cx="4449996" cy="429796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Раунд «Острова»          вопрос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847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58957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29332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«Острова»          вопрос 1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6"/>
          <a:stretch/>
        </p:blipFill>
        <p:spPr>
          <a:xfrm>
            <a:off x="6530108" y="2130315"/>
            <a:ext cx="4208198" cy="4078056"/>
          </a:xfrm>
        </p:spPr>
      </p:pic>
      <p:sp>
        <p:nvSpPr>
          <p:cNvPr id="3" name="TextBox 2"/>
          <p:cNvSpPr txBox="1"/>
          <p:nvPr/>
        </p:nvSpPr>
        <p:spPr>
          <a:xfrm>
            <a:off x="1191491" y="3149600"/>
            <a:ext cx="500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Японские острова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946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5"/>
          <a:stretch/>
        </p:blipFill>
        <p:spPr>
          <a:xfrm>
            <a:off x="6273900" y="2014194"/>
            <a:ext cx="4336271" cy="418110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«Острова»          вопрос 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91491" y="3149600"/>
            <a:ext cx="500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о. Шри-Ланка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9968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6800" y="3306618"/>
            <a:ext cx="10058400" cy="272842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САМЫЙ СУХОЙ МАТЕРИК?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19200" y="7949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dirty="0" smtClean="0"/>
              <a:t>Раунд «РЕКОРДЫ»         вопрос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0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824" y="1828800"/>
            <a:ext cx="2383218" cy="4461268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«Острова»          вопрос 3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91491" y="3149600"/>
            <a:ext cx="500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о. Мадагаскар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0663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6" b="31193"/>
          <a:stretch/>
        </p:blipFill>
        <p:spPr>
          <a:xfrm>
            <a:off x="5338618" y="2430108"/>
            <a:ext cx="6031954" cy="3182734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Раунд «Острова»          вопрос 4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91491" y="3149600"/>
            <a:ext cx="500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о. Куба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2587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80"/>
          <a:stretch/>
        </p:blipFill>
        <p:spPr>
          <a:xfrm>
            <a:off x="6470616" y="1884218"/>
            <a:ext cx="4654584" cy="432046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Раунд «Острова»          вопрос 5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91491" y="3149600"/>
            <a:ext cx="500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о. Кипр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4571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"/>
          <a:stretch/>
        </p:blipFill>
        <p:spPr>
          <a:xfrm>
            <a:off x="6880452" y="2014194"/>
            <a:ext cx="3292399" cy="414665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«Острова»          вопрос 6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91491" y="3149600"/>
            <a:ext cx="500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о. Тасмания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7291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5"/>
          <a:stretch/>
        </p:blipFill>
        <p:spPr>
          <a:xfrm>
            <a:off x="6655917" y="2014194"/>
            <a:ext cx="3934174" cy="379339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«Острова»          вопрос 7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91491" y="3149600"/>
            <a:ext cx="500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о. Гренландия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6093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"/>
          <a:stretch/>
        </p:blipFill>
        <p:spPr>
          <a:xfrm>
            <a:off x="6346347" y="2014194"/>
            <a:ext cx="4449996" cy="429796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Раунд «Острова»          вопрос 8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91491" y="3149600"/>
            <a:ext cx="500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о. Великобритания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9300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Раунд </a:t>
            </a:r>
            <a:r>
              <a:rPr lang="ru-RU" sz="3600" dirty="0"/>
              <a:t>«Достопримечательности мира»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Определите в каких городах (или их окрестностях) расположены следующие достопримечательности мира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2782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7291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1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96"/>
          <a:stretch/>
        </p:blipFill>
        <p:spPr>
          <a:xfrm>
            <a:off x="2671815" y="2291285"/>
            <a:ext cx="6848369" cy="3075043"/>
          </a:xfrm>
        </p:spPr>
      </p:pic>
    </p:spTree>
    <p:extLst>
      <p:ext uri="{BB962C8B-B14F-4D97-AF65-F5344CB8AC3E}">
        <p14:creationId xmlns:p14="http://schemas.microsoft.com/office/powerpoint/2010/main" val="10311449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374" y="2595418"/>
            <a:ext cx="5961252" cy="2831595"/>
          </a:xfrm>
        </p:spPr>
      </p:pic>
    </p:spTree>
    <p:extLst>
      <p:ext uri="{BB962C8B-B14F-4D97-AF65-F5344CB8AC3E}">
        <p14:creationId xmlns:p14="http://schemas.microsoft.com/office/powerpoint/2010/main" val="4266567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6800" y="3205018"/>
            <a:ext cx="10058400" cy="283002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САМЫЙ ХОЛОДНЫЙ МАТЕРИК?</a:t>
            </a: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Раунд «РЕКОРДЫ»         вопрос 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0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3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101" y="2667219"/>
            <a:ext cx="5271798" cy="2972230"/>
          </a:xfrm>
        </p:spPr>
      </p:pic>
    </p:spTree>
    <p:extLst>
      <p:ext uri="{BB962C8B-B14F-4D97-AF65-F5344CB8AC3E}">
        <p14:creationId xmlns:p14="http://schemas.microsoft.com/office/powerpoint/2010/main" val="82953757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4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5" b="8186"/>
          <a:stretch/>
        </p:blipFill>
        <p:spPr>
          <a:xfrm>
            <a:off x="3426691" y="2900217"/>
            <a:ext cx="5190836" cy="1902690"/>
          </a:xfrm>
        </p:spPr>
      </p:pic>
      <p:sp>
        <p:nvSpPr>
          <p:cNvPr id="5" name="Прямоугольник 4"/>
          <p:cNvSpPr/>
          <p:nvPr/>
        </p:nvSpPr>
        <p:spPr>
          <a:xfrm>
            <a:off x="7185890" y="4276435"/>
            <a:ext cx="1108363" cy="29556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4,5,3,2,1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712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5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654" y="2565726"/>
            <a:ext cx="4442691" cy="2982725"/>
          </a:xfrm>
        </p:spPr>
      </p:pic>
    </p:spTree>
    <p:extLst>
      <p:ext uri="{BB962C8B-B14F-4D97-AF65-F5344CB8AC3E}">
        <p14:creationId xmlns:p14="http://schemas.microsoft.com/office/powerpoint/2010/main" val="5002577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6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346" y="2380597"/>
            <a:ext cx="3685308" cy="3168365"/>
          </a:xfrm>
        </p:spPr>
      </p:pic>
    </p:spTree>
    <p:extLst>
      <p:ext uri="{BB962C8B-B14F-4D97-AF65-F5344CB8AC3E}">
        <p14:creationId xmlns:p14="http://schemas.microsoft.com/office/powerpoint/2010/main" val="1917163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7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9"/>
          <a:stretch/>
        </p:blipFill>
        <p:spPr>
          <a:xfrm>
            <a:off x="3131127" y="2388540"/>
            <a:ext cx="5661894" cy="2571388"/>
          </a:xfrm>
        </p:spPr>
      </p:pic>
    </p:spTree>
    <p:extLst>
      <p:ext uri="{BB962C8B-B14F-4D97-AF65-F5344CB8AC3E}">
        <p14:creationId xmlns:p14="http://schemas.microsoft.com/office/powerpoint/2010/main" val="111497619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8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983344"/>
            <a:ext cx="10058400" cy="30516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Объедините одним общим термином все ребусы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9727015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58957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530250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1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82733" y="3249786"/>
            <a:ext cx="3611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Алтай</a:t>
            </a:r>
            <a:endParaRPr lang="ru-RU" sz="5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9"/>
          <a:stretch/>
        </p:blipFill>
        <p:spPr>
          <a:xfrm>
            <a:off x="5126179" y="2290621"/>
            <a:ext cx="5820788" cy="2623125"/>
          </a:xfrm>
        </p:spPr>
      </p:pic>
    </p:spTree>
    <p:extLst>
      <p:ext uri="{BB962C8B-B14F-4D97-AF65-F5344CB8AC3E}">
        <p14:creationId xmlns:p14="http://schemas.microsoft.com/office/powerpoint/2010/main" val="122880678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065" y="2410690"/>
            <a:ext cx="5961252" cy="2831595"/>
          </a:xfrm>
        </p:spPr>
      </p:pic>
      <p:sp>
        <p:nvSpPr>
          <p:cNvPr id="5" name="TextBox 4"/>
          <p:cNvSpPr txBox="1"/>
          <p:nvPr/>
        </p:nvSpPr>
        <p:spPr>
          <a:xfrm>
            <a:off x="1782733" y="3249786"/>
            <a:ext cx="3611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Кавказ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2167108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3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847" y="2454783"/>
            <a:ext cx="5271798" cy="2972230"/>
          </a:xfrm>
        </p:spPr>
      </p:pic>
      <p:sp>
        <p:nvSpPr>
          <p:cNvPr id="5" name="TextBox 4"/>
          <p:cNvSpPr txBox="1"/>
          <p:nvPr/>
        </p:nvSpPr>
        <p:spPr>
          <a:xfrm>
            <a:off x="1256261" y="3286732"/>
            <a:ext cx="3611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Гималаи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121201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6800" y="3260436"/>
            <a:ext cx="10058400" cy="277460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САМЫЙ МАЛЕНЬКИЙ МАТЕРИК?</a:t>
            </a: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0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4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82733" y="3249786"/>
            <a:ext cx="3611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Атлас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5" b="8186"/>
          <a:stretch/>
        </p:blipFill>
        <p:spPr>
          <a:xfrm>
            <a:off x="5144655" y="2854036"/>
            <a:ext cx="5190836" cy="190269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03854" y="4230254"/>
            <a:ext cx="1108363" cy="29556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4,5,3,2,1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37691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5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38017"/>
            <a:ext cx="4442691" cy="2982725"/>
          </a:xfrm>
        </p:spPr>
      </p:pic>
      <p:sp>
        <p:nvSpPr>
          <p:cNvPr id="5" name="TextBox 4"/>
          <p:cNvSpPr txBox="1"/>
          <p:nvPr/>
        </p:nvSpPr>
        <p:spPr>
          <a:xfrm>
            <a:off x="1782733" y="3249786"/>
            <a:ext cx="3611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Аппалачи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383913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6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455" y="2482197"/>
            <a:ext cx="3685308" cy="3168365"/>
          </a:xfrm>
        </p:spPr>
      </p:pic>
      <p:sp>
        <p:nvSpPr>
          <p:cNvPr id="5" name="TextBox 4"/>
          <p:cNvSpPr txBox="1"/>
          <p:nvPr/>
        </p:nvSpPr>
        <p:spPr>
          <a:xfrm>
            <a:off x="1782733" y="3249786"/>
            <a:ext cx="3611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Анды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18671208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7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9"/>
          <a:stretch/>
        </p:blipFill>
        <p:spPr>
          <a:xfrm>
            <a:off x="5043055" y="2508613"/>
            <a:ext cx="5661894" cy="2571388"/>
          </a:xfrm>
        </p:spPr>
      </p:pic>
      <p:sp>
        <p:nvSpPr>
          <p:cNvPr id="5" name="TextBox 4"/>
          <p:cNvSpPr txBox="1"/>
          <p:nvPr/>
        </p:nvSpPr>
        <p:spPr>
          <a:xfrm>
            <a:off x="1782733" y="3249786"/>
            <a:ext cx="3611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Альпы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40004561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«Ребусы»            вопрос 8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927" y="2262908"/>
            <a:ext cx="10058400" cy="30516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Объедините одним общим термином все ребусы</a:t>
            </a:r>
          </a:p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b="1" dirty="0" smtClean="0"/>
              <a:t>Горные системы</a:t>
            </a:r>
            <a:endParaRPr lang="ru-RU" sz="4400" b="1" dirty="0"/>
          </a:p>
          <a:p>
            <a:pPr marL="0" indent="0" algn="ctr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46149615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1</a:t>
            </a:r>
            <a:endParaRPr lang="ru-RU" sz="3200" dirty="0"/>
          </a:p>
        </p:txBody>
      </p:sp>
      <p:pic>
        <p:nvPicPr>
          <p:cNvPr id="4" name="Содержимое 3" descr="1200px-Statue_of_Liberty,_N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74509" y="2103438"/>
            <a:ext cx="5242982" cy="3932237"/>
          </a:xfrm>
        </p:spPr>
      </p:pic>
    </p:spTree>
    <p:extLst>
      <p:ext uri="{BB962C8B-B14F-4D97-AF65-F5344CB8AC3E}">
        <p14:creationId xmlns:p14="http://schemas.microsoft.com/office/powerpoint/2010/main" val="179338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763" y="2103438"/>
            <a:ext cx="7864474" cy="393223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2648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ydney_Opera_House_-_Dec_2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65976" y="1879680"/>
            <a:ext cx="7598319" cy="418993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3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0174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лизе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45884" y="2103438"/>
            <a:ext cx="5900232" cy="393223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4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9889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5</a:t>
            </a:r>
            <a:endParaRPr lang="ru-RU" sz="32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553" y="2103438"/>
            <a:ext cx="5698894" cy="3932237"/>
          </a:xfrm>
        </p:spPr>
      </p:pic>
    </p:spTree>
    <p:extLst>
      <p:ext uri="{BB962C8B-B14F-4D97-AF65-F5344CB8AC3E}">
        <p14:creationId xmlns:p14="http://schemas.microsoft.com/office/powerpoint/2010/main" val="406945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6800" y="3343564"/>
            <a:ext cx="10058400" cy="269147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САМЫЙ ВЫСОКИЙ МАТЕРИК?</a:t>
            </a: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0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адж-Махал_в_Агр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0073" y="1902439"/>
            <a:ext cx="6544624" cy="4363082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6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0439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678" y="2103438"/>
            <a:ext cx="6990643" cy="393223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7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4085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019" y="2103438"/>
            <a:ext cx="6285961" cy="3932237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8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0043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58957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21034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1</a:t>
            </a:r>
            <a:endParaRPr lang="ru-RU" sz="3200" dirty="0"/>
          </a:p>
        </p:txBody>
      </p:sp>
      <p:pic>
        <p:nvPicPr>
          <p:cNvPr id="4" name="Содержимое 3" descr="1200px-Statue_of_Liberty,_N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92834" y="2014194"/>
            <a:ext cx="4625783" cy="3469338"/>
          </a:xfrm>
        </p:spPr>
      </p:pic>
      <p:sp>
        <p:nvSpPr>
          <p:cNvPr id="3" name="TextBox 2"/>
          <p:cNvSpPr txBox="1"/>
          <p:nvPr/>
        </p:nvSpPr>
        <p:spPr>
          <a:xfrm>
            <a:off x="1570181" y="2733964"/>
            <a:ext cx="3519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Нью-Йорк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8525163" y="5483532"/>
            <a:ext cx="279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Статуя Свободы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4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236" y="2341128"/>
            <a:ext cx="6160078" cy="3080039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2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570181" y="2733964"/>
            <a:ext cx="3519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Париж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9448800" y="5378769"/>
            <a:ext cx="3158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Музей Лувра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6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ydney_Opera_House_-_Dec_2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10885" y="2253673"/>
            <a:ext cx="5848101" cy="322481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3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570181" y="2733964"/>
            <a:ext cx="3519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Сидней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7749309" y="5533296"/>
            <a:ext cx="4211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Сиднейский оперный театр</a:t>
            </a:r>
          </a:p>
        </p:txBody>
      </p:sp>
    </p:spTree>
    <p:extLst>
      <p:ext uri="{BB962C8B-B14F-4D97-AF65-F5344CB8AC3E}">
        <p14:creationId xmlns:p14="http://schemas.microsoft.com/office/powerpoint/2010/main" val="27200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лизе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17803" y="2373746"/>
            <a:ext cx="4801694" cy="3200111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4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570181" y="2733964"/>
            <a:ext cx="3519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Рим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9642764" y="5573857"/>
            <a:ext cx="2761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Колизей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86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5</a:t>
            </a:r>
            <a:endParaRPr lang="ru-RU" sz="32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235" y="2253673"/>
            <a:ext cx="4731545" cy="3264766"/>
          </a:xfrm>
        </p:spPr>
      </p:pic>
      <p:sp>
        <p:nvSpPr>
          <p:cNvPr id="6" name="TextBox 5"/>
          <p:cNvSpPr txBox="1"/>
          <p:nvPr/>
        </p:nvSpPr>
        <p:spPr>
          <a:xfrm>
            <a:off x="932872" y="2844800"/>
            <a:ext cx="5061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Санкт-Петербург 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8229600" y="5573252"/>
            <a:ext cx="295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Храм «Спас на Крови»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44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адж-Махал_в_Агр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63868" y="2087418"/>
            <a:ext cx="5158792" cy="3439194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6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570181" y="2733964"/>
            <a:ext cx="3519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err="1" smtClean="0"/>
              <a:t>Агра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9162472" y="5526612"/>
            <a:ext cx="2761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Тадж-Махал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1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6800" y="3602182"/>
            <a:ext cx="10058400" cy="243285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САМАЯ БОЛЬШАЯ ЧАСТЬ СВЕТА?</a:t>
            </a: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ru-RU" dirty="0" smtClean="0"/>
              <a:t>Раунд «РЕКОРДЫ»         вопрос 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05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640" y="2447637"/>
            <a:ext cx="5196480" cy="292302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7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09599" y="2946400"/>
            <a:ext cx="49968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Рио-де-Жанейро 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7998692" y="5370657"/>
            <a:ext cx="3925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Статуя Христа-Искупителя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823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833" y="2096654"/>
            <a:ext cx="5814547" cy="3637340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5708" y="642594"/>
            <a:ext cx="11139055" cy="137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Раунд </a:t>
            </a:r>
            <a:r>
              <a:rPr lang="ru-RU" sz="3200" dirty="0"/>
              <a:t>«Достопримечательности мира</a:t>
            </a:r>
            <a:r>
              <a:rPr lang="ru-RU" sz="3200" dirty="0" smtClean="0"/>
              <a:t>»       вопрос 8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570181" y="2733964"/>
            <a:ext cx="3519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Каир</a:t>
            </a:r>
            <a:endParaRPr lang="ru-RU" sz="4400" dirty="0"/>
          </a:p>
        </p:txBody>
      </p:sp>
      <p:sp>
        <p:nvSpPr>
          <p:cNvPr id="2" name="TextBox 1"/>
          <p:cNvSpPr txBox="1"/>
          <p:nvPr/>
        </p:nvSpPr>
        <p:spPr>
          <a:xfrm>
            <a:off x="9051637" y="5758581"/>
            <a:ext cx="2761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Пирамиды Гизы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13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Раунд </a:t>
            </a:r>
            <a:br>
              <a:rPr lang="ru-RU" sz="4000" dirty="0" smtClean="0"/>
            </a:br>
            <a:r>
              <a:rPr lang="ru-RU" sz="4000" dirty="0" smtClean="0"/>
              <a:t>«Исследователи и путешественники»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521526"/>
            <a:ext cx="10058400" cy="3513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Назовите имя путешественника (первооткрывателя)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2665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1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3103418"/>
            <a:ext cx="10058400" cy="2931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Мореплаватель</a:t>
            </a:r>
            <a:r>
              <a:rPr lang="ru-RU" sz="2400" dirty="0"/>
              <a:t>, офицер русского флота, капитан-командор. </a:t>
            </a:r>
            <a:r>
              <a:rPr lang="ru-RU" sz="2400" dirty="0" smtClean="0"/>
              <a:t>Руководил </a:t>
            </a:r>
            <a:r>
              <a:rPr lang="ru-RU" sz="2400" dirty="0"/>
              <a:t>Первой и Второй Камчатскими экспедициями. Прошёл по проливу между Чукоткой и Аляской, достиг Северной Америки и открыл ряд островов Алеутской гряды.</a:t>
            </a:r>
          </a:p>
        </p:txBody>
      </p:sp>
    </p:spTree>
    <p:extLst>
      <p:ext uri="{BB962C8B-B14F-4D97-AF65-F5344CB8AC3E}">
        <p14:creationId xmlns:p14="http://schemas.microsoft.com/office/powerpoint/2010/main" val="11468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3269672"/>
            <a:ext cx="10058400" cy="2765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Русский </a:t>
            </a:r>
            <a:r>
              <a:rPr lang="ru-RU" sz="2400" dirty="0"/>
              <a:t>этнограф, антрополог, биолог и путешественник, изучавший коренное население Юго-Восточной Азии, Австралии и Океании, в том числе папуасов северо-восточного берега Новой </a:t>
            </a:r>
            <a:r>
              <a:rPr lang="ru-RU" sz="2400" dirty="0" smtClean="0"/>
              <a:t>Гвинеи.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1302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3094182"/>
            <a:ext cx="10058400" cy="29408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Русский </a:t>
            </a:r>
            <a:r>
              <a:rPr lang="ru-RU" sz="2400" dirty="0"/>
              <a:t>флотоводец и мореплаватель, адмирал, кавалер орденов Святого апостола Андрея Первозванного и Святого Георгия IV класса за выслугу лет, командующий Черноморским флотом и один из первооткрывателей </a:t>
            </a:r>
            <a:r>
              <a:rPr lang="ru-RU" sz="2400" dirty="0" smtClean="0"/>
              <a:t>Южного материка.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3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9797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678546"/>
            <a:ext cx="10058400" cy="28946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Английский военный моряк, путешественник-исследователь, картограф и первооткрыватель. Возглавлял три кругосветные экспедиции по исследованию Мирового океана. Обследовал и нанёс на карту малоизвестные и редко посещаемые до него части Ньюфаундленда и восточного побережья Канады, Австралии, Новой Зеландии, западного побережья Северной Америки, Тихого, Индийского и Атлантического океанов. Был известен своим терпимым и дружеским отношением к коренным жителям территорий, которые </a:t>
            </a:r>
            <a:r>
              <a:rPr lang="ru-RU" sz="2400" dirty="0" smtClean="0"/>
              <a:t>посещал.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4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8364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35965"/>
            <a:ext cx="10515600" cy="33409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Португальский </a:t>
            </a:r>
            <a:r>
              <a:rPr lang="ru-RU" sz="2400" dirty="0"/>
              <a:t>и испанский мореплаватель с титулом </a:t>
            </a:r>
            <a:r>
              <a:rPr lang="ru-RU" sz="2400" dirty="0" err="1"/>
              <a:t>аделантадо</a:t>
            </a:r>
            <a:r>
              <a:rPr lang="ru-RU" sz="2400" dirty="0"/>
              <a:t>. Командовал экспедицией, совершившей первое известное кругосветное путешествие. Открыл пролив, позже названный его именем, став первым европейцем, проследовавшим по морю из Атлантического океана в Тихий.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5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538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16695"/>
            <a:ext cx="10515600" cy="3460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Итальянский </a:t>
            </a:r>
            <a:r>
              <a:rPr lang="ru-RU" sz="2400" dirty="0"/>
              <a:t>купец и путешественник, представивший историю своего путешествия по Азии в знаменитой «Книге о разнообразии мира»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6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002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96209"/>
            <a:ext cx="10515600" cy="3380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И</a:t>
            </a:r>
            <a:r>
              <a:rPr lang="ru-RU" sz="2400" dirty="0" smtClean="0"/>
              <a:t>тальянский </a:t>
            </a:r>
            <a:r>
              <a:rPr lang="ru-RU" sz="2400" dirty="0"/>
              <a:t>мореплаватель, в 1492 году, благодаря снаряжению экспедиций католическими королями, открывший для европейцев </a:t>
            </a:r>
            <a:r>
              <a:rPr lang="ru-RU" sz="2400" dirty="0" smtClean="0"/>
              <a:t>Новый Свет.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23636" y="661067"/>
            <a:ext cx="10571018" cy="1371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Раунд </a:t>
            </a:r>
            <a:br>
              <a:rPr lang="ru-RU" sz="3200" dirty="0" smtClean="0"/>
            </a:br>
            <a:r>
              <a:rPr lang="ru-RU" sz="3200" dirty="0" smtClean="0"/>
              <a:t>«Исследователи и путешественники»       вопрос 7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6785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639</TotalTime>
  <Words>1284</Words>
  <Application>Microsoft Office PowerPoint</Application>
  <PresentationFormat>Широкоэкранный</PresentationFormat>
  <Paragraphs>206</Paragraphs>
  <Slides>109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109</vt:i4>
      </vt:variant>
    </vt:vector>
  </HeadingPairs>
  <TitlesOfParts>
    <vt:vector size="112" baseType="lpstr">
      <vt:lpstr>Arial</vt:lpstr>
      <vt:lpstr>Century Gothic</vt:lpstr>
      <vt:lpstr>Савон</vt:lpstr>
      <vt:lpstr>КВИЗ  «МАТЕРИКИ И СТРАНЫ»</vt:lpstr>
      <vt:lpstr>Раунд «РЕКОРДЫ»</vt:lpstr>
      <vt:lpstr>Раунд «РЕКОРДЫ»         вопрос 1</vt:lpstr>
      <vt:lpstr>Презентация PowerPoint</vt:lpstr>
      <vt:lpstr>Презентация PowerPoint</vt:lpstr>
      <vt:lpstr>Раунд «РЕКОРДЫ»         вопрос 4</vt:lpstr>
      <vt:lpstr>Раунд «РЕКОРДЫ»         вопрос 5</vt:lpstr>
      <vt:lpstr>Раунд «РЕКОРДЫ»         вопрос 6</vt:lpstr>
      <vt:lpstr>Раунд «РЕКОРДЫ»         вопрос 7</vt:lpstr>
      <vt:lpstr>Раунд «РЕКОРДЫ»         вопрос 8</vt:lpstr>
      <vt:lpstr>ОТВЕТЫ</vt:lpstr>
      <vt:lpstr>Раунд «РЕКОРДЫ»         вопрос 1</vt:lpstr>
      <vt:lpstr>Раунд «РЕКОРДЫ»         вопрос 2</vt:lpstr>
      <vt:lpstr>Раунд «РЕКОРДЫ»         вопрос 3</vt:lpstr>
      <vt:lpstr>Раунд «РЕКОРДЫ»         вопрос 4</vt:lpstr>
      <vt:lpstr>Раунд «РЕКОРДЫ»         вопрос 5</vt:lpstr>
      <vt:lpstr>Раунд «РЕКОРДЫ»         вопрос 6</vt:lpstr>
      <vt:lpstr>Раунд «РЕКОРДЫ»         вопрос 7</vt:lpstr>
      <vt:lpstr>Раунд «РЕКОРДЫ»         вопрос 8</vt:lpstr>
      <vt:lpstr>Раунд «ЖИВОТНЫЙ И РАСТЕНИЯ»</vt:lpstr>
      <vt:lpstr>Раунд «ЖИВОТНЫЙ И РАСТЕНИЯ»            вопрос 1</vt:lpstr>
      <vt:lpstr>Раунд «ЖИВОТНЫЙ И РАСТЕНИЯ»            вопрос 2</vt:lpstr>
      <vt:lpstr>Раунд «ЖИВОТНЫЙ И РАСТЕНИЯ»            вопрос 3</vt:lpstr>
      <vt:lpstr>Раунд «ЖИВОТНЫЙ И РАСТЕНИЯ»            вопрос 4</vt:lpstr>
      <vt:lpstr>Раунд «ЖИВОТНЫЙ И РАСТЕНИЯ»            вопрос 5</vt:lpstr>
      <vt:lpstr>Раунд «ЖИВОТНЫЙ И РАСТЕНИЯ»            вопрос 6</vt:lpstr>
      <vt:lpstr>Раунд «ЖИВОТНЫЙ И РАСТЕНИЯ»            вопрос 7</vt:lpstr>
      <vt:lpstr>Раунд «ЖИВОТНЫЙ И РАСТЕНИЯ»            вопрос 8</vt:lpstr>
      <vt:lpstr>ОТВЕТЫ</vt:lpstr>
      <vt:lpstr>Раунд «ЖИВОТНЫЙ И РАСТЕНИЯ»            вопрос 1</vt:lpstr>
      <vt:lpstr>Раунд «ЖИВОТНЫЙ И РАСТЕНИЯ»            вопрос 2</vt:lpstr>
      <vt:lpstr>Раунд «ЖИВОТНЫЙ И РАСТЕНИЯ»            вопрос 3</vt:lpstr>
      <vt:lpstr>Раунд «ЖИВОТНЫЙ И РАСТЕНИЯ»            вопрос 4</vt:lpstr>
      <vt:lpstr>Раунд «ЖИВОТНЫЙ И РАСТЕНИЯ»            вопрос 5</vt:lpstr>
      <vt:lpstr>Раунд «ЖИВОТНЫЙ И РАСТЕНИЯ»            вопрос 6</vt:lpstr>
      <vt:lpstr>Раунд «ЖИВОТНЫЙ И РАСТЕНИЯ»            вопрос 7</vt:lpstr>
      <vt:lpstr>Раунд «ЖИВОТНЫЙ И РАСТЕНИЯ»            вопрос 8</vt:lpstr>
      <vt:lpstr>Раунд «Острова»</vt:lpstr>
      <vt:lpstr>Раунд «Острова»          вопрос 1</vt:lpstr>
      <vt:lpstr>Раунд «Острова»          вопрос 2</vt:lpstr>
      <vt:lpstr>Раунд «Острова»          вопрос 3</vt:lpstr>
      <vt:lpstr>Раунд «Острова»          вопрос 4</vt:lpstr>
      <vt:lpstr>Раунд «Острова»          вопрос 5</vt:lpstr>
      <vt:lpstr>Раунд «Острова»          вопрос 6</vt:lpstr>
      <vt:lpstr>Раунд «Острова»          вопрос 7</vt:lpstr>
      <vt:lpstr>Раунд «Острова»          вопрос 8</vt:lpstr>
      <vt:lpstr>ОТВЕТЫ</vt:lpstr>
      <vt:lpstr>Раунд «Острова»          вопрос 1</vt:lpstr>
      <vt:lpstr>Раунд «Острова»          вопрос 2</vt:lpstr>
      <vt:lpstr>Раунд «Острова»          вопрос 3</vt:lpstr>
      <vt:lpstr>Раунд «Острова»          вопрос 4</vt:lpstr>
      <vt:lpstr>Раунд «Острова»          вопрос 5</vt:lpstr>
      <vt:lpstr>Раунд «Острова»          вопрос 6</vt:lpstr>
      <vt:lpstr>Раунд «Острова»          вопрос 7</vt:lpstr>
      <vt:lpstr>Раунд «Острова»          вопрос 8</vt:lpstr>
      <vt:lpstr>Раунд «Достопримечательности мира»</vt:lpstr>
      <vt:lpstr>Раунд «Ребусы»</vt:lpstr>
      <vt:lpstr>Раунд «Ребусы»            вопрос 1</vt:lpstr>
      <vt:lpstr>Раунд «Ребусы»            вопрос 2</vt:lpstr>
      <vt:lpstr>Раунд «Ребусы»            вопрос 3</vt:lpstr>
      <vt:lpstr>Раунд «Ребусы»            вопрос 4</vt:lpstr>
      <vt:lpstr>Раунд «Ребусы»            вопрос 5</vt:lpstr>
      <vt:lpstr>Раунд «Ребусы»            вопрос 6</vt:lpstr>
      <vt:lpstr>Раунд «Ребусы»            вопрос 7</vt:lpstr>
      <vt:lpstr>Раунд «Ребусы»            вопрос 8</vt:lpstr>
      <vt:lpstr>ОТВЕТЫ</vt:lpstr>
      <vt:lpstr>Раунд «Ребусы»            вопрос 1</vt:lpstr>
      <vt:lpstr>Раунд «Ребусы»            вопрос 2</vt:lpstr>
      <vt:lpstr>Раунд «Ребусы»            вопрос 3</vt:lpstr>
      <vt:lpstr>Раунд «Ребусы»            вопрос 4</vt:lpstr>
      <vt:lpstr>Раунд «Ребусы»            вопрос 5</vt:lpstr>
      <vt:lpstr>Раунд «Ребусы»            вопрос 6</vt:lpstr>
      <vt:lpstr>Раунд «Ребусы»            вопрос 7</vt:lpstr>
      <vt:lpstr>Раунд «Ребусы»            вопрос 8</vt:lpstr>
      <vt:lpstr>Раунд «Достопримечательности мира»       вопрос 1</vt:lpstr>
      <vt:lpstr>Раунд «Достопримечательности мира»       вопрос 2</vt:lpstr>
      <vt:lpstr>Раунд «Достопримечательности мира»       вопрос 3</vt:lpstr>
      <vt:lpstr>Раунд «Достопримечательности мира»       вопрос 4</vt:lpstr>
      <vt:lpstr>Раунд «Достопримечательности мира»       вопрос 5</vt:lpstr>
      <vt:lpstr>Раунд «Достопримечательности мира»       вопрос 6</vt:lpstr>
      <vt:lpstr>Раунд «Достопримечательности мира»       вопрос 7</vt:lpstr>
      <vt:lpstr>Раунд «Достопримечательности мира»       вопрос 8</vt:lpstr>
      <vt:lpstr>ОТВЕТЫ</vt:lpstr>
      <vt:lpstr>Раунд «Достопримечательности мира»       вопрос 1</vt:lpstr>
      <vt:lpstr>Раунд «Достопримечательности мира»       вопрос 2</vt:lpstr>
      <vt:lpstr>Раунд «Достопримечательности мира»       вопрос 3</vt:lpstr>
      <vt:lpstr>Раунд «Достопримечательности мира»       вопрос 4</vt:lpstr>
      <vt:lpstr>Раунд «Достопримечательности мира»       вопрос 5</vt:lpstr>
      <vt:lpstr>Раунд «Достопримечательности мира»       вопрос 6</vt:lpstr>
      <vt:lpstr>Раунд «Достопримечательности мира»       вопрос 7</vt:lpstr>
      <vt:lpstr>Раунд «Достопримечательности мира»       вопрос 8</vt:lpstr>
      <vt:lpstr>Раунд  «Исследователи и путешественники»</vt:lpstr>
      <vt:lpstr>Раунд  «Исследователи и путешественники»       вопрос 1</vt:lpstr>
      <vt:lpstr>Раунд  «Исследователи и путешественники»       вопрос 2</vt:lpstr>
      <vt:lpstr>Раунд  «Исследователи и путешественники»       вопрос 3</vt:lpstr>
      <vt:lpstr>Раунд  «Исследователи и путешественники»       вопрос 4</vt:lpstr>
      <vt:lpstr>Раунд  «Исследователи и путешественники»       вопрос 5</vt:lpstr>
      <vt:lpstr>Раунд  «Исследователи и путешественники»       вопрос 6</vt:lpstr>
      <vt:lpstr>Раунд  «Исследователи и путешественники»       вопрос 7</vt:lpstr>
      <vt:lpstr>Раунд  «Исследователи и путешественники»       вопрос 8</vt:lpstr>
      <vt:lpstr>ОТВЕТЫ</vt:lpstr>
      <vt:lpstr>Раунд  «Исследователи и путешественники»       вопрос 1</vt:lpstr>
      <vt:lpstr>Раунд  «Исследователи и путешественники»       вопрос 2</vt:lpstr>
      <vt:lpstr>Раунд  «Исследователи и путешественники»       вопрос 3</vt:lpstr>
      <vt:lpstr>Раунд  «Исследователи и путешественники»       вопрос 4</vt:lpstr>
      <vt:lpstr>Раунд  «Исследователи и путешественники»       вопрос 5</vt:lpstr>
      <vt:lpstr>Раунд  «Исследователи и путешественники»       вопрос 6</vt:lpstr>
      <vt:lpstr>Раунд  «Исследователи и путешественники»       вопрос 7</vt:lpstr>
      <vt:lpstr>Раунд  «Исследователи и путешественники»       вопрос 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КВИЗ «О ЛЮБВИ»</dc:title>
  <dc:creator>Директор</dc:creator>
  <cp:lastModifiedBy>WinE10m</cp:lastModifiedBy>
  <cp:revision>69</cp:revision>
  <dcterms:created xsi:type="dcterms:W3CDTF">2019-02-21T09:29:27Z</dcterms:created>
  <dcterms:modified xsi:type="dcterms:W3CDTF">2022-11-03T06:30:35Z</dcterms:modified>
</cp:coreProperties>
</file>