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3" r:id="rId3"/>
    <p:sldId id="294" r:id="rId4"/>
    <p:sldId id="289" r:id="rId5"/>
    <p:sldId id="290" r:id="rId6"/>
    <p:sldId id="277" r:id="rId7"/>
    <p:sldId id="276" r:id="rId8"/>
    <p:sldId id="281" r:id="rId9"/>
    <p:sldId id="261" r:id="rId10"/>
    <p:sldId id="280" r:id="rId11"/>
    <p:sldId id="279" r:id="rId12"/>
    <p:sldId id="278" r:id="rId13"/>
    <p:sldId id="283" r:id="rId14"/>
    <p:sldId id="284" r:id="rId15"/>
    <p:sldId id="291" r:id="rId16"/>
    <p:sldId id="285" r:id="rId17"/>
    <p:sldId id="257" r:id="rId18"/>
    <p:sldId id="286" r:id="rId19"/>
    <p:sldId id="274" r:id="rId20"/>
    <p:sldId id="282" r:id="rId21"/>
    <p:sldId id="287" r:id="rId22"/>
    <p:sldId id="288" r:id="rId23"/>
    <p:sldId id="292" r:id="rId24"/>
    <p:sldId id="27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8229600" cy="324036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по теме: «Чтение и написание слов»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6" y="479715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Составила: </a:t>
            </a:r>
            <a:r>
              <a:rPr lang="ru-RU" dirty="0" err="1" smtClean="0"/>
              <a:t>Джабборова</a:t>
            </a:r>
            <a:r>
              <a:rPr lang="ru-RU" dirty="0" smtClean="0"/>
              <a:t> М.Д</a:t>
            </a:r>
          </a:p>
          <a:p>
            <a:r>
              <a:rPr lang="ru-RU" dirty="0"/>
              <a:t>у</a:t>
            </a:r>
            <a:r>
              <a:rPr lang="ru-RU" dirty="0" smtClean="0"/>
              <a:t>читель-дефектолог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39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4" y="116632"/>
            <a:ext cx="8942732" cy="6326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678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1"/>
            <a:ext cx="8928992" cy="629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777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82118"/>
            <a:ext cx="8928992" cy="6279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17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2" y="188640"/>
            <a:ext cx="8827726" cy="6208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20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84" y="188640"/>
            <a:ext cx="8831769" cy="6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655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33" y="116632"/>
            <a:ext cx="8934450" cy="628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08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153" y="1337866"/>
            <a:ext cx="7440112" cy="4971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8853" y="260648"/>
            <a:ext cx="7224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ИГРА </a:t>
            </a:r>
            <a:r>
              <a:rPr lang="ru-RU" sz="3200" b="1" dirty="0" smtClean="0">
                <a:solidFill>
                  <a:srgbClr val="FF0000"/>
                </a:solidFill>
              </a:rPr>
              <a:t>«Найди и обведи буквы: А,О,У,И,М,Н,С,Х,Л,В»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18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64096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Игра «Эхо». </a:t>
            </a:r>
            <a:endParaRPr lang="ru-RU" sz="3600" b="1" dirty="0" smtClean="0"/>
          </a:p>
          <a:p>
            <a:pPr algn="ctr"/>
            <a:r>
              <a:rPr lang="ru-RU" sz="2400" dirty="0" smtClean="0"/>
              <a:t>Прочитать </a:t>
            </a:r>
            <a:r>
              <a:rPr lang="ru-RU" sz="2400" dirty="0"/>
              <a:t>ряды </a:t>
            </a:r>
            <a:r>
              <a:rPr lang="ru-RU" sz="2400" dirty="0" smtClean="0"/>
              <a:t>открытых и закрытых слогов с изученными буквами.</a:t>
            </a:r>
          </a:p>
          <a:p>
            <a:endParaRPr lang="ru-RU" sz="3600" dirty="0"/>
          </a:p>
          <a:p>
            <a:pPr algn="ctr"/>
            <a:r>
              <a:rPr lang="ru-RU" sz="6600" dirty="0" smtClean="0">
                <a:solidFill>
                  <a:srgbClr val="CC00CC"/>
                </a:solidFill>
              </a:rPr>
              <a:t>АУ-АУ-АУ, </a:t>
            </a:r>
            <a:r>
              <a:rPr lang="ru-RU" sz="6600" dirty="0" smtClean="0">
                <a:solidFill>
                  <a:srgbClr val="00B0F0"/>
                </a:solidFill>
              </a:rPr>
              <a:t>УА-УА-УА</a:t>
            </a:r>
            <a:endParaRPr lang="ru-RU" sz="6600" dirty="0">
              <a:solidFill>
                <a:srgbClr val="00B0F0"/>
              </a:solidFill>
            </a:endParaRPr>
          </a:p>
          <a:p>
            <a:pPr algn="ctr"/>
            <a:r>
              <a:rPr lang="ru-RU" sz="6400" dirty="0" smtClean="0">
                <a:solidFill>
                  <a:schemeClr val="accent1">
                    <a:lumMod val="75000"/>
                  </a:schemeClr>
                </a:solidFill>
              </a:rPr>
              <a:t>СО-СО-СО, </a:t>
            </a:r>
            <a:r>
              <a:rPr lang="ru-RU" sz="6400" dirty="0" smtClean="0">
                <a:solidFill>
                  <a:srgbClr val="FFC000"/>
                </a:solidFill>
              </a:rPr>
              <a:t>ОС-ОС-ОС</a:t>
            </a:r>
            <a:endParaRPr lang="ru-RU" sz="6400" dirty="0">
              <a:solidFill>
                <a:srgbClr val="FFC000"/>
              </a:solidFill>
            </a:endParaRPr>
          </a:p>
          <a:p>
            <a:pPr algn="ctr"/>
            <a:r>
              <a:rPr lang="ru-RU" sz="6400" dirty="0" smtClean="0">
                <a:solidFill>
                  <a:schemeClr val="accent5">
                    <a:lumMod val="75000"/>
                  </a:schemeClr>
                </a:solidFill>
              </a:rPr>
              <a:t>ХА-ХА-ХА, </a:t>
            </a:r>
            <a:r>
              <a:rPr lang="ru-RU" sz="6400" dirty="0" smtClean="0">
                <a:solidFill>
                  <a:schemeClr val="tx2">
                    <a:lumMod val="75000"/>
                  </a:schemeClr>
                </a:solidFill>
              </a:rPr>
              <a:t>АХ-АХ-АХ</a:t>
            </a:r>
            <a:endParaRPr lang="ru-RU" sz="6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38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0463"/>
            <a:ext cx="4833937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90399"/>
            <a:ext cx="3905126" cy="2820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6632"/>
            <a:ext cx="34988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110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ИГРА</a:t>
            </a:r>
            <a:r>
              <a:rPr lang="ru-RU" sz="2400" b="1" dirty="0" smtClean="0">
                <a:solidFill>
                  <a:srgbClr val="FF0000"/>
                </a:solidFill>
              </a:rPr>
              <a:t> «ПРОЧИТАЙ СЛОГИ»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207" y="1395264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НУ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27884" y="2276872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СО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40152" y="1395264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МИ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60132" y="4005064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ХА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115616" y="4005064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ИЛ</a:t>
            </a:r>
            <a:endParaRPr lang="ru-RU" sz="5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93976" y="4928394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ВУ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16354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8568952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/>
              <a:t>Цель: </a:t>
            </a:r>
            <a:r>
              <a:rPr lang="ru-RU" sz="1600" dirty="0"/>
              <a:t>Создание условий для формирования навыков чтения и написания слов.</a:t>
            </a:r>
          </a:p>
          <a:p>
            <a:pPr marL="0" indent="0">
              <a:buNone/>
            </a:pPr>
            <a:r>
              <a:rPr lang="ru-RU" sz="1600" b="1" dirty="0"/>
              <a:t>Задачи:</a:t>
            </a:r>
          </a:p>
          <a:p>
            <a:pPr marL="0" indent="0">
              <a:buNone/>
            </a:pPr>
            <a:r>
              <a:rPr lang="ru-RU" sz="1600" b="1" dirty="0"/>
              <a:t>Коррекционно-образовательные:</a:t>
            </a:r>
          </a:p>
          <a:p>
            <a:pPr marL="0" indent="0">
              <a:buNone/>
            </a:pPr>
            <a:r>
              <a:rPr lang="ru-RU" sz="1600" dirty="0"/>
              <a:t>- продолжать формировать правильное произношение звуков [А]; [О]; [У]; [М]; [С]; [Х]; [Н]; [И]  (карточки, касса букв, магнитный планшет);</a:t>
            </a:r>
          </a:p>
          <a:p>
            <a:pPr marL="0" indent="0">
              <a:buNone/>
            </a:pPr>
            <a:r>
              <a:rPr lang="ru-RU" sz="1600" dirty="0"/>
              <a:t>- продолжать формировать навыки чтения и написания слов с изученными буквами (игры «Составь слоги»; «Собери слово»; «Повтори»).</a:t>
            </a:r>
          </a:p>
          <a:p>
            <a:pPr marL="0" indent="0">
              <a:buNone/>
            </a:pPr>
            <a:r>
              <a:rPr lang="ru-RU" sz="1600" b="1" dirty="0"/>
              <a:t>Коррекционно-развивающие:</a:t>
            </a:r>
          </a:p>
          <a:p>
            <a:pPr marL="0" indent="0">
              <a:buNone/>
            </a:pPr>
            <a:r>
              <a:rPr lang="ru-RU" sz="1600" dirty="0"/>
              <a:t>- развивать артикуляционную, общую и мелкую моторику (дыхательная и артикуляционная гимнастика; </a:t>
            </a:r>
            <a:r>
              <a:rPr lang="ru-RU" sz="1600" dirty="0" err="1"/>
              <a:t>физминутка</a:t>
            </a:r>
            <a:r>
              <a:rPr lang="ru-RU" sz="1600" dirty="0"/>
              <a:t>; шариковый пластилин; палочки </a:t>
            </a:r>
            <a:r>
              <a:rPr lang="ru-RU" sz="1600" dirty="0" err="1"/>
              <a:t>Кюизенера</a:t>
            </a:r>
            <a:r>
              <a:rPr lang="ru-RU" sz="1600" dirty="0"/>
              <a:t>; обводка слов по точкам);</a:t>
            </a:r>
          </a:p>
          <a:p>
            <a:pPr marL="0" indent="0">
              <a:buNone/>
            </a:pPr>
            <a:r>
              <a:rPr lang="ru-RU" sz="1600" dirty="0"/>
              <a:t>- развивать зрительное восприятие, память (игра «Буквы спрятались в крупе»; «Построй из счетных палочек»);</a:t>
            </a:r>
          </a:p>
          <a:p>
            <a:pPr marL="0" indent="0">
              <a:buNone/>
            </a:pPr>
            <a:r>
              <a:rPr lang="ru-RU" sz="1600" b="1" dirty="0"/>
              <a:t>Коррекционно-воспитательные:</a:t>
            </a:r>
          </a:p>
          <a:p>
            <a:pPr marL="0" indent="0">
              <a:buNone/>
            </a:pPr>
            <a:r>
              <a:rPr lang="ru-RU" sz="1600" dirty="0"/>
              <a:t>- воспитывать умение соблюдать правила поведения на уроке (карточки </a:t>
            </a:r>
            <a:r>
              <a:rPr lang="ru-RU" sz="1600" dirty="0" err="1"/>
              <a:t>Пэкс</a:t>
            </a:r>
            <a:r>
              <a:rPr lang="ru-RU" sz="1600" dirty="0"/>
              <a:t>).</a:t>
            </a:r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1979712" y="404218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ЦЕЛИ И ЗАДАЧИ</a:t>
            </a:r>
            <a:endParaRPr lang="ru-RU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4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2" b="32617"/>
          <a:stretch/>
        </p:blipFill>
        <p:spPr bwMode="auto">
          <a:xfrm>
            <a:off x="1048498" y="260648"/>
            <a:ext cx="7148143" cy="577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44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613775" cy="534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266" y="54645"/>
            <a:ext cx="71262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58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/>
          <p:cNvSpPr/>
          <p:nvPr/>
        </p:nvSpPr>
        <p:spPr>
          <a:xfrm rot="20508760">
            <a:off x="228273" y="1410824"/>
            <a:ext cx="2195579" cy="195651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9558">
            <a:off x="121223" y="3585147"/>
            <a:ext cx="19939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0705">
            <a:off x="2296373" y="3988115"/>
            <a:ext cx="19939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5224">
            <a:off x="6745577" y="3816963"/>
            <a:ext cx="19939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119">
            <a:off x="6701905" y="777953"/>
            <a:ext cx="19939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1759">
            <a:off x="4699510" y="1523434"/>
            <a:ext cx="19939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260648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НАЙДИ И РАСКРАСЬ СЛОГИ </a:t>
            </a:r>
            <a:r>
              <a:rPr lang="ru-RU" sz="3200" b="1" dirty="0" smtClean="0">
                <a:solidFill>
                  <a:srgbClr val="7030A0"/>
                </a:solidFill>
              </a:rPr>
              <a:t>(МА, ВО, НИ, АХ, ЛУ)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614" y="1709000"/>
            <a:ext cx="19939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943" y="3928326"/>
            <a:ext cx="19939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79567" y="2569661"/>
            <a:ext cx="1008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ТО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430840" y="2414029"/>
            <a:ext cx="810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АХ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308304" y="155679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ДА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416316" y="4665015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ВО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987824" y="4776378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НИ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06903" y="449075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ЛУ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49073" y="4743820"/>
            <a:ext cx="877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УД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8131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52"/>
          <a:stretch/>
        </p:blipFill>
        <p:spPr bwMode="auto">
          <a:xfrm>
            <a:off x="395536" y="1511300"/>
            <a:ext cx="2529408" cy="4612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8989" y="332656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Обведи слова по точкам. Прочитай слова. Продолжи ряд.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27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340768"/>
            <a:ext cx="80648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B050"/>
                </a:solidFill>
              </a:rPr>
              <a:t>Молодцы ребята!</a:t>
            </a:r>
            <a:endParaRPr lang="ru-RU" sz="8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80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1311" y="601291"/>
            <a:ext cx="6912768" cy="3826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Наш девиз</a:t>
            </a:r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!</a:t>
            </a:r>
            <a:endParaRPr lang="ru-RU" sz="5400" dirty="0">
              <a:solidFill>
                <a:schemeClr val="accent5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Кто хочет разговаривать,</a:t>
            </a:r>
            <a:endParaRPr lang="ru-RU" sz="3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B0F0"/>
                </a:solidFill>
                <a:latin typeface="Times New Roman"/>
                <a:ea typeface="Calibri"/>
                <a:cs typeface="Times New Roman"/>
              </a:rPr>
              <a:t>То должен выговаривать.</a:t>
            </a:r>
            <a:endParaRPr lang="ru-RU" sz="3200" dirty="0">
              <a:solidFill>
                <a:srgbClr val="00B0F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FFC000"/>
                </a:solidFill>
                <a:latin typeface="Times New Roman"/>
                <a:ea typeface="Calibri"/>
                <a:cs typeface="Times New Roman"/>
              </a:rPr>
              <a:t>Всё правильно и внятно,</a:t>
            </a:r>
            <a:endParaRPr lang="ru-RU" sz="3200" dirty="0">
              <a:solidFill>
                <a:srgbClr val="FFC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Чтоб было всем понятно!</a:t>
            </a:r>
            <a:endParaRPr lang="ru-RU" sz="3200" dirty="0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5555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985" y="0"/>
            <a:ext cx="4713287" cy="666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96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676275"/>
            <a:ext cx="7473950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-99392"/>
            <a:ext cx="6883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71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41" y="908720"/>
            <a:ext cx="8873552" cy="579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3445" y="188640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Повторение изученных букв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72898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49367" cy="626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29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4" y="116632"/>
            <a:ext cx="8942732" cy="6326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17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5" y="116632"/>
            <a:ext cx="890239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024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556</TotalTime>
  <Words>264</Words>
  <Application>Microsoft Office PowerPoint</Application>
  <PresentationFormat>Экран (4:3)</PresentationFormat>
  <Paragraphs>45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Официальная</vt:lpstr>
      <vt:lpstr>Повторение по теме: «Чтение и написание слов»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ОВОЩИ И ФРУКТЫ</dc:title>
  <dc:creator>абдучамил Содиков</dc:creator>
  <cp:lastModifiedBy>User</cp:lastModifiedBy>
  <cp:revision>39</cp:revision>
  <dcterms:created xsi:type="dcterms:W3CDTF">2019-10-14T16:19:33Z</dcterms:created>
  <dcterms:modified xsi:type="dcterms:W3CDTF">2024-10-28T09:19:00Z</dcterms:modified>
</cp:coreProperties>
</file>