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75" r:id="rId2"/>
    <p:sldId id="257" r:id="rId3"/>
    <p:sldId id="260" r:id="rId4"/>
    <p:sldId id="258" r:id="rId5"/>
    <p:sldId id="262" r:id="rId6"/>
    <p:sldId id="265" r:id="rId7"/>
    <p:sldId id="266" r:id="rId8"/>
    <p:sldId id="267" r:id="rId9"/>
    <p:sldId id="269" r:id="rId10"/>
    <p:sldId id="277" r:id="rId11"/>
    <p:sldId id="280" r:id="rId12"/>
    <p:sldId id="268" r:id="rId13"/>
    <p:sldId id="292" r:id="rId14"/>
    <p:sldId id="276" r:id="rId15"/>
    <p:sldId id="289" r:id="rId16"/>
    <p:sldId id="288" r:id="rId17"/>
    <p:sldId id="290" r:id="rId18"/>
    <p:sldId id="291" r:id="rId19"/>
    <p:sldId id="281" r:id="rId20"/>
    <p:sldId id="282" r:id="rId21"/>
    <p:sldId id="283" r:id="rId22"/>
    <p:sldId id="287" r:id="rId23"/>
    <p:sldId id="272" r:id="rId24"/>
    <p:sldId id="273" r:id="rId25"/>
    <p:sldId id="274" r:id="rId26"/>
    <p:sldId id="286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044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2368933-F6FF-4667-A85C-9224F2C41B75}" type="doc">
      <dgm:prSet loTypeId="urn:microsoft.com/office/officeart/2005/8/layout/pyramid2" loCatId="list" qsTypeId="urn:microsoft.com/office/officeart/2005/8/quickstyle/simple4" qsCatId="simple" csTypeId="urn:microsoft.com/office/officeart/2005/8/colors/colorful2" csCatId="colorful" phldr="1"/>
      <dgm:spPr/>
    </dgm:pt>
    <dgm:pt modelId="{ABA43265-FFC1-4BF5-A0B0-FFF5DBDE514F}">
      <dgm:prSet phldrT="[Текст]" custT="1"/>
      <dgm:spPr/>
      <dgm:t>
        <a:bodyPr/>
        <a:lstStyle/>
        <a:p>
          <a:r>
            <a:rPr lang="ru-RU" sz="4800" b="1" dirty="0" smtClean="0">
              <a:solidFill>
                <a:srgbClr val="002060"/>
              </a:solidFill>
            </a:rPr>
            <a:t>химия</a:t>
          </a:r>
          <a:endParaRPr lang="ru-RU" sz="4800" b="1" dirty="0">
            <a:solidFill>
              <a:srgbClr val="002060"/>
            </a:solidFill>
          </a:endParaRPr>
        </a:p>
      </dgm:t>
    </dgm:pt>
    <dgm:pt modelId="{77A527E2-555F-4B97-837D-D7AD8D493086}" type="parTrans" cxnId="{4EB0385D-1D94-41B7-815E-0F827ACDA2EB}">
      <dgm:prSet/>
      <dgm:spPr/>
      <dgm:t>
        <a:bodyPr/>
        <a:lstStyle/>
        <a:p>
          <a:endParaRPr lang="ru-RU"/>
        </a:p>
      </dgm:t>
    </dgm:pt>
    <dgm:pt modelId="{927A2DFD-8D70-45D1-8E61-1AF23D3E2EA1}" type="sibTrans" cxnId="{4EB0385D-1D94-41B7-815E-0F827ACDA2EB}">
      <dgm:prSet/>
      <dgm:spPr/>
      <dgm:t>
        <a:bodyPr/>
        <a:lstStyle/>
        <a:p>
          <a:endParaRPr lang="ru-RU"/>
        </a:p>
      </dgm:t>
    </dgm:pt>
    <dgm:pt modelId="{940B428A-65F0-436E-ABC4-217AA74E641F}">
      <dgm:prSet phldrT="[Текст]" custT="1"/>
      <dgm:spPr/>
      <dgm:t>
        <a:bodyPr/>
        <a:lstStyle/>
        <a:p>
          <a:r>
            <a:rPr lang="ru-RU" sz="2800" b="1" u="sng" dirty="0" smtClean="0">
              <a:solidFill>
                <a:srgbClr val="7030A0"/>
              </a:solidFill>
            </a:rPr>
            <a:t>неорганическая</a:t>
          </a:r>
        </a:p>
        <a:p>
          <a:r>
            <a:rPr lang="ru-RU" sz="2300" b="1" i="1" dirty="0" smtClean="0">
              <a:solidFill>
                <a:srgbClr val="FF0000"/>
              </a:solidFill>
            </a:rPr>
            <a:t>около 500 тыс</a:t>
          </a:r>
          <a:r>
            <a:rPr lang="ru-RU" sz="2300" dirty="0" smtClean="0">
              <a:solidFill>
                <a:srgbClr val="FF0000"/>
              </a:solidFill>
            </a:rPr>
            <a:t>. </a:t>
          </a:r>
          <a:r>
            <a:rPr lang="ru-RU" sz="2300" b="1" i="1" dirty="0" smtClean="0">
              <a:solidFill>
                <a:srgbClr val="FF0000"/>
              </a:solidFill>
            </a:rPr>
            <a:t>веществ</a:t>
          </a:r>
          <a:endParaRPr lang="ru-RU" sz="2300" b="1" i="1" dirty="0">
            <a:solidFill>
              <a:srgbClr val="FF0000"/>
            </a:solidFill>
          </a:endParaRPr>
        </a:p>
      </dgm:t>
    </dgm:pt>
    <dgm:pt modelId="{E77CA64F-989D-4593-93AB-5C6BCAB0605E}" type="parTrans" cxnId="{9728C1F1-72B2-4B6D-8568-FAD740773804}">
      <dgm:prSet/>
      <dgm:spPr/>
      <dgm:t>
        <a:bodyPr/>
        <a:lstStyle/>
        <a:p>
          <a:endParaRPr lang="ru-RU"/>
        </a:p>
      </dgm:t>
    </dgm:pt>
    <dgm:pt modelId="{3815D83D-671C-4A7C-8768-E488D4A49CB3}" type="sibTrans" cxnId="{9728C1F1-72B2-4B6D-8568-FAD740773804}">
      <dgm:prSet/>
      <dgm:spPr/>
      <dgm:t>
        <a:bodyPr/>
        <a:lstStyle/>
        <a:p>
          <a:endParaRPr lang="ru-RU"/>
        </a:p>
      </dgm:t>
    </dgm:pt>
    <dgm:pt modelId="{EB416EDE-2F45-43A9-B945-1009D3989C9A}">
      <dgm:prSet phldrT="[Текст]" custT="1"/>
      <dgm:spPr/>
      <dgm:t>
        <a:bodyPr/>
        <a:lstStyle/>
        <a:p>
          <a:r>
            <a:rPr lang="ru-RU" sz="2800" b="1" u="sng" dirty="0" smtClean="0">
              <a:solidFill>
                <a:srgbClr val="7030A0"/>
              </a:solidFill>
            </a:rPr>
            <a:t>органическая</a:t>
          </a:r>
        </a:p>
        <a:p>
          <a:r>
            <a:rPr lang="ru-RU" sz="2300" b="1" i="1" dirty="0" smtClean="0">
              <a:solidFill>
                <a:srgbClr val="FF0000"/>
              </a:solidFill>
            </a:rPr>
            <a:t>около 27 млн. веществ</a:t>
          </a:r>
          <a:endParaRPr lang="ru-RU" sz="2300" b="1" i="1" dirty="0">
            <a:solidFill>
              <a:srgbClr val="FF0000"/>
            </a:solidFill>
          </a:endParaRPr>
        </a:p>
      </dgm:t>
    </dgm:pt>
    <dgm:pt modelId="{0E89D722-4E9A-45E1-8D9D-C29FF259F10C}" type="parTrans" cxnId="{368DAAF9-25FB-4168-B3BD-F9DD7870A082}">
      <dgm:prSet/>
      <dgm:spPr/>
      <dgm:t>
        <a:bodyPr/>
        <a:lstStyle/>
        <a:p>
          <a:endParaRPr lang="ru-RU"/>
        </a:p>
      </dgm:t>
    </dgm:pt>
    <dgm:pt modelId="{E4F82066-772D-48A4-AD27-FDAD7E50F0B5}" type="sibTrans" cxnId="{368DAAF9-25FB-4168-B3BD-F9DD7870A082}">
      <dgm:prSet/>
      <dgm:spPr/>
      <dgm:t>
        <a:bodyPr/>
        <a:lstStyle/>
        <a:p>
          <a:endParaRPr lang="ru-RU"/>
        </a:p>
      </dgm:t>
    </dgm:pt>
    <dgm:pt modelId="{F674EAF7-37A6-47A4-AB72-DAD31E610FE8}" type="pres">
      <dgm:prSet presAssocID="{F2368933-F6FF-4667-A85C-9224F2C41B75}" presName="compositeShape" presStyleCnt="0">
        <dgm:presLayoutVars>
          <dgm:dir/>
          <dgm:resizeHandles/>
        </dgm:presLayoutVars>
      </dgm:prSet>
      <dgm:spPr/>
    </dgm:pt>
    <dgm:pt modelId="{7C342FFE-19A2-4B14-8EB8-7A72D39AFAFA}" type="pres">
      <dgm:prSet presAssocID="{F2368933-F6FF-4667-A85C-9224F2C41B75}" presName="pyramid" presStyleLbl="node1" presStyleIdx="0" presStyleCnt="1"/>
      <dgm:spPr/>
    </dgm:pt>
    <dgm:pt modelId="{4F18A672-84A9-447B-B338-4A8197B22273}" type="pres">
      <dgm:prSet presAssocID="{F2368933-F6FF-4667-A85C-9224F2C41B75}" presName="theList" presStyleCnt="0"/>
      <dgm:spPr/>
    </dgm:pt>
    <dgm:pt modelId="{290ED163-3CE8-4C75-A544-897AD2E3698B}" type="pres">
      <dgm:prSet presAssocID="{ABA43265-FFC1-4BF5-A0B0-FFF5DBDE514F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74F545-C4B6-48F4-9ED6-95D8EF1BC73B}" type="pres">
      <dgm:prSet presAssocID="{ABA43265-FFC1-4BF5-A0B0-FFF5DBDE514F}" presName="aSpace" presStyleCnt="0"/>
      <dgm:spPr/>
    </dgm:pt>
    <dgm:pt modelId="{F97B98F6-D137-4327-89A9-C3FC0506EF70}" type="pres">
      <dgm:prSet presAssocID="{940B428A-65F0-436E-ABC4-217AA74E641F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BD3071-39B2-4E10-B542-8DBE20FCC9AB}" type="pres">
      <dgm:prSet presAssocID="{940B428A-65F0-436E-ABC4-217AA74E641F}" presName="aSpace" presStyleCnt="0"/>
      <dgm:spPr/>
    </dgm:pt>
    <dgm:pt modelId="{996362BF-621F-46BE-9332-AB13F23783B3}" type="pres">
      <dgm:prSet presAssocID="{EB416EDE-2F45-43A9-B945-1009D3989C9A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14FE20-CB06-44B6-B705-F862C6D0EF9F}" type="pres">
      <dgm:prSet presAssocID="{EB416EDE-2F45-43A9-B945-1009D3989C9A}" presName="aSpace" presStyleCnt="0"/>
      <dgm:spPr/>
    </dgm:pt>
  </dgm:ptLst>
  <dgm:cxnLst>
    <dgm:cxn modelId="{BC9C3F6C-2A14-4FC0-A43E-CD0B4EE120AA}" type="presOf" srcId="{F2368933-F6FF-4667-A85C-9224F2C41B75}" destId="{F674EAF7-37A6-47A4-AB72-DAD31E610FE8}" srcOrd="0" destOrd="0" presId="urn:microsoft.com/office/officeart/2005/8/layout/pyramid2"/>
    <dgm:cxn modelId="{368DAAF9-25FB-4168-B3BD-F9DD7870A082}" srcId="{F2368933-F6FF-4667-A85C-9224F2C41B75}" destId="{EB416EDE-2F45-43A9-B945-1009D3989C9A}" srcOrd="2" destOrd="0" parTransId="{0E89D722-4E9A-45E1-8D9D-C29FF259F10C}" sibTransId="{E4F82066-772D-48A4-AD27-FDAD7E50F0B5}"/>
    <dgm:cxn modelId="{4EB0385D-1D94-41B7-815E-0F827ACDA2EB}" srcId="{F2368933-F6FF-4667-A85C-9224F2C41B75}" destId="{ABA43265-FFC1-4BF5-A0B0-FFF5DBDE514F}" srcOrd="0" destOrd="0" parTransId="{77A527E2-555F-4B97-837D-D7AD8D493086}" sibTransId="{927A2DFD-8D70-45D1-8E61-1AF23D3E2EA1}"/>
    <dgm:cxn modelId="{A3053EF1-C453-4313-879D-0738B75DA883}" type="presOf" srcId="{ABA43265-FFC1-4BF5-A0B0-FFF5DBDE514F}" destId="{290ED163-3CE8-4C75-A544-897AD2E3698B}" srcOrd="0" destOrd="0" presId="urn:microsoft.com/office/officeart/2005/8/layout/pyramid2"/>
    <dgm:cxn modelId="{DE380727-794D-4687-9BA6-51339BCC457C}" type="presOf" srcId="{940B428A-65F0-436E-ABC4-217AA74E641F}" destId="{F97B98F6-D137-4327-89A9-C3FC0506EF70}" srcOrd="0" destOrd="0" presId="urn:microsoft.com/office/officeart/2005/8/layout/pyramid2"/>
    <dgm:cxn modelId="{9728C1F1-72B2-4B6D-8568-FAD740773804}" srcId="{F2368933-F6FF-4667-A85C-9224F2C41B75}" destId="{940B428A-65F0-436E-ABC4-217AA74E641F}" srcOrd="1" destOrd="0" parTransId="{E77CA64F-989D-4593-93AB-5C6BCAB0605E}" sibTransId="{3815D83D-671C-4A7C-8768-E488D4A49CB3}"/>
    <dgm:cxn modelId="{B6EC3B90-0EBC-4092-AADD-31C51270B09A}" type="presOf" srcId="{EB416EDE-2F45-43A9-B945-1009D3989C9A}" destId="{996362BF-621F-46BE-9332-AB13F23783B3}" srcOrd="0" destOrd="0" presId="urn:microsoft.com/office/officeart/2005/8/layout/pyramid2"/>
    <dgm:cxn modelId="{8CCE6220-8E54-4E9B-A7FF-D63ACEEC3E5D}" type="presParOf" srcId="{F674EAF7-37A6-47A4-AB72-DAD31E610FE8}" destId="{7C342FFE-19A2-4B14-8EB8-7A72D39AFAFA}" srcOrd="0" destOrd="0" presId="urn:microsoft.com/office/officeart/2005/8/layout/pyramid2"/>
    <dgm:cxn modelId="{FDEEB643-C595-463D-9E73-416FA1D3D902}" type="presParOf" srcId="{F674EAF7-37A6-47A4-AB72-DAD31E610FE8}" destId="{4F18A672-84A9-447B-B338-4A8197B22273}" srcOrd="1" destOrd="0" presId="urn:microsoft.com/office/officeart/2005/8/layout/pyramid2"/>
    <dgm:cxn modelId="{6B724063-BF89-47F3-8298-B897DDFC890C}" type="presParOf" srcId="{4F18A672-84A9-447B-B338-4A8197B22273}" destId="{290ED163-3CE8-4C75-A544-897AD2E3698B}" srcOrd="0" destOrd="0" presId="urn:microsoft.com/office/officeart/2005/8/layout/pyramid2"/>
    <dgm:cxn modelId="{6CEAF6AB-69DA-41B1-940D-B2050687B943}" type="presParOf" srcId="{4F18A672-84A9-447B-B338-4A8197B22273}" destId="{7374F545-C4B6-48F4-9ED6-95D8EF1BC73B}" srcOrd="1" destOrd="0" presId="urn:microsoft.com/office/officeart/2005/8/layout/pyramid2"/>
    <dgm:cxn modelId="{3B579532-3A10-49DE-AEBB-50A1C2411983}" type="presParOf" srcId="{4F18A672-84A9-447B-B338-4A8197B22273}" destId="{F97B98F6-D137-4327-89A9-C3FC0506EF70}" srcOrd="2" destOrd="0" presId="urn:microsoft.com/office/officeart/2005/8/layout/pyramid2"/>
    <dgm:cxn modelId="{2FC7F5D2-B51F-439E-986B-78653C8096D8}" type="presParOf" srcId="{4F18A672-84A9-447B-B338-4A8197B22273}" destId="{BBBD3071-39B2-4E10-B542-8DBE20FCC9AB}" srcOrd="3" destOrd="0" presId="urn:microsoft.com/office/officeart/2005/8/layout/pyramid2"/>
    <dgm:cxn modelId="{00C88BCB-F602-4F50-A1F8-0E85EDBF3D49}" type="presParOf" srcId="{4F18A672-84A9-447B-B338-4A8197B22273}" destId="{996362BF-621F-46BE-9332-AB13F23783B3}" srcOrd="4" destOrd="0" presId="urn:microsoft.com/office/officeart/2005/8/layout/pyramid2"/>
    <dgm:cxn modelId="{A78852CB-C29B-418E-BF0B-55223DE71032}" type="presParOf" srcId="{4F18A672-84A9-447B-B338-4A8197B22273}" destId="{A914FE20-CB06-44B6-B705-F862C6D0EF9F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6D60809-AA13-4ECA-9398-4D7C20F7320C}" type="doc">
      <dgm:prSet loTypeId="urn:microsoft.com/office/officeart/2005/8/layout/vList3" loCatId="list" qsTypeId="urn:microsoft.com/office/officeart/2005/8/quickstyle/simple3" qsCatId="simple" csTypeId="urn:microsoft.com/office/officeart/2005/8/colors/colorful1#1" csCatId="colorful" phldr="1"/>
      <dgm:spPr/>
    </dgm:pt>
    <dgm:pt modelId="{4B24F18A-9F1A-4267-932B-5B5797454B74}">
      <dgm:prSet phldrT="[Текст]" custT="1"/>
      <dgm:spPr/>
      <dgm:t>
        <a:bodyPr/>
        <a:lstStyle/>
        <a:p>
          <a:r>
            <a:rPr lang="ru-RU" sz="2400" dirty="0" smtClean="0"/>
            <a:t>Дать определение классу «Оксиды»</a:t>
          </a:r>
          <a:endParaRPr lang="ru-RU" sz="2400" dirty="0"/>
        </a:p>
      </dgm:t>
    </dgm:pt>
    <dgm:pt modelId="{93597F6B-2364-4E34-93DC-5594E607F667}" type="parTrans" cxnId="{15F6F928-97AB-4E4B-AFF5-703B9C30D084}">
      <dgm:prSet/>
      <dgm:spPr/>
      <dgm:t>
        <a:bodyPr/>
        <a:lstStyle/>
        <a:p>
          <a:endParaRPr lang="ru-RU"/>
        </a:p>
      </dgm:t>
    </dgm:pt>
    <dgm:pt modelId="{9877A985-A7A5-40EF-B69A-7C5CCEDC2305}" type="sibTrans" cxnId="{15F6F928-97AB-4E4B-AFF5-703B9C30D084}">
      <dgm:prSet/>
      <dgm:spPr/>
      <dgm:t>
        <a:bodyPr/>
        <a:lstStyle/>
        <a:p>
          <a:endParaRPr lang="ru-RU"/>
        </a:p>
      </dgm:t>
    </dgm:pt>
    <dgm:pt modelId="{F9C51DF4-F52F-44CA-8369-18D80C1F84BE}">
      <dgm:prSet phldrT="[Текст]" custT="1"/>
      <dgm:spPr/>
      <dgm:t>
        <a:bodyPr/>
        <a:lstStyle/>
        <a:p>
          <a:r>
            <a:rPr lang="ru-RU" sz="2400" dirty="0" smtClean="0"/>
            <a:t>На основании определения </a:t>
          </a:r>
        </a:p>
        <a:p>
          <a:r>
            <a:rPr lang="ru-RU" sz="2400" dirty="0" smtClean="0"/>
            <a:t>вывести общую формулу</a:t>
          </a:r>
          <a:endParaRPr lang="ru-RU" sz="2400" dirty="0"/>
        </a:p>
      </dgm:t>
    </dgm:pt>
    <dgm:pt modelId="{2D4CBE2B-4404-4C71-9ABA-E8E0C7EA80B1}" type="parTrans" cxnId="{B2D0B641-3CEA-496E-A608-361EAD6A03CC}">
      <dgm:prSet/>
      <dgm:spPr/>
      <dgm:t>
        <a:bodyPr/>
        <a:lstStyle/>
        <a:p>
          <a:endParaRPr lang="ru-RU"/>
        </a:p>
      </dgm:t>
    </dgm:pt>
    <dgm:pt modelId="{69FD14C1-AEF0-49C1-8FAF-6F18FACF08D4}" type="sibTrans" cxnId="{B2D0B641-3CEA-496E-A608-361EAD6A03CC}">
      <dgm:prSet/>
      <dgm:spPr/>
      <dgm:t>
        <a:bodyPr/>
        <a:lstStyle/>
        <a:p>
          <a:endParaRPr lang="ru-RU"/>
        </a:p>
      </dgm:t>
    </dgm:pt>
    <dgm:pt modelId="{69D8E724-02E6-4B5A-B354-A6F96E3AB954}">
      <dgm:prSet phldrT="[Текст]" custT="1"/>
      <dgm:spPr/>
      <dgm:t>
        <a:bodyPr/>
        <a:lstStyle/>
        <a:p>
          <a:r>
            <a:rPr lang="ru-RU" sz="2400" dirty="0" smtClean="0"/>
            <a:t>Рассмотреть классификацию и физические свойства оксидов</a:t>
          </a:r>
          <a:endParaRPr lang="ru-RU" sz="2400" dirty="0"/>
        </a:p>
      </dgm:t>
    </dgm:pt>
    <dgm:pt modelId="{2C3C64AB-CB70-4D62-A83B-DD045CCCC3FB}" type="parTrans" cxnId="{863E2778-66D5-4453-A3AD-C055630A71B9}">
      <dgm:prSet/>
      <dgm:spPr/>
      <dgm:t>
        <a:bodyPr/>
        <a:lstStyle/>
        <a:p>
          <a:endParaRPr lang="ru-RU"/>
        </a:p>
      </dgm:t>
    </dgm:pt>
    <dgm:pt modelId="{0CB87A19-B3C9-4AEA-BF36-3A4A3A4B4CBD}" type="sibTrans" cxnId="{863E2778-66D5-4453-A3AD-C055630A71B9}">
      <dgm:prSet/>
      <dgm:spPr/>
      <dgm:t>
        <a:bodyPr/>
        <a:lstStyle/>
        <a:p>
          <a:endParaRPr lang="ru-RU"/>
        </a:p>
      </dgm:t>
    </dgm:pt>
    <dgm:pt modelId="{4BFB72FF-B9BF-4F0E-8979-88D689A428BA}">
      <dgm:prSet custT="1"/>
      <dgm:spPr/>
      <dgm:t>
        <a:bodyPr/>
        <a:lstStyle/>
        <a:p>
          <a:r>
            <a:rPr lang="ru-RU" sz="2400" dirty="0" smtClean="0"/>
            <a:t>Научиться называть оксиды </a:t>
          </a:r>
        </a:p>
        <a:p>
          <a:r>
            <a:rPr lang="ru-RU" sz="2400" dirty="0" smtClean="0"/>
            <a:t>по формуле</a:t>
          </a:r>
          <a:endParaRPr lang="ru-RU" sz="2400" dirty="0"/>
        </a:p>
      </dgm:t>
    </dgm:pt>
    <dgm:pt modelId="{9EBBC655-0BCC-45C2-B302-468F4E1C3899}" type="parTrans" cxnId="{778F5A25-A810-4E72-9D2B-BF8D885D08A6}">
      <dgm:prSet/>
      <dgm:spPr/>
      <dgm:t>
        <a:bodyPr/>
        <a:lstStyle/>
        <a:p>
          <a:endParaRPr lang="ru-RU"/>
        </a:p>
      </dgm:t>
    </dgm:pt>
    <dgm:pt modelId="{54B94292-C7E0-444F-BD6A-21B0F2543278}" type="sibTrans" cxnId="{778F5A25-A810-4E72-9D2B-BF8D885D08A6}">
      <dgm:prSet/>
      <dgm:spPr/>
      <dgm:t>
        <a:bodyPr/>
        <a:lstStyle/>
        <a:p>
          <a:endParaRPr lang="ru-RU"/>
        </a:p>
      </dgm:t>
    </dgm:pt>
    <dgm:pt modelId="{90A6249A-0010-44D7-AC8D-0B5BA81EF19D}" type="pres">
      <dgm:prSet presAssocID="{66D60809-AA13-4ECA-9398-4D7C20F7320C}" presName="linearFlow" presStyleCnt="0">
        <dgm:presLayoutVars>
          <dgm:dir/>
          <dgm:resizeHandles val="exact"/>
        </dgm:presLayoutVars>
      </dgm:prSet>
      <dgm:spPr/>
    </dgm:pt>
    <dgm:pt modelId="{C6AB2438-6DDC-4A61-B617-59EEA22B555E}" type="pres">
      <dgm:prSet presAssocID="{4B24F18A-9F1A-4267-932B-5B5797454B74}" presName="composite" presStyleCnt="0"/>
      <dgm:spPr/>
    </dgm:pt>
    <dgm:pt modelId="{2B1D958D-3D43-4FD8-85D9-6EB0091D8230}" type="pres">
      <dgm:prSet presAssocID="{4B24F18A-9F1A-4267-932B-5B5797454B74}" presName="imgShp" presStyleLbl="fgImgPlace1" presStyleIdx="0" presStyleCnt="4"/>
      <dgm:spPr/>
    </dgm:pt>
    <dgm:pt modelId="{DD71E200-205A-49EB-8413-D9EF2F1974D5}" type="pres">
      <dgm:prSet presAssocID="{4B24F18A-9F1A-4267-932B-5B5797454B74}" presName="tx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6FA5F8-49ED-4265-9ABF-30BA33D3EED1}" type="pres">
      <dgm:prSet presAssocID="{9877A985-A7A5-40EF-B69A-7C5CCEDC2305}" presName="spacing" presStyleCnt="0"/>
      <dgm:spPr/>
    </dgm:pt>
    <dgm:pt modelId="{0BAAEBDF-EB80-4777-B437-5518EFC4A199}" type="pres">
      <dgm:prSet presAssocID="{F9C51DF4-F52F-44CA-8369-18D80C1F84BE}" presName="composite" presStyleCnt="0"/>
      <dgm:spPr/>
    </dgm:pt>
    <dgm:pt modelId="{1882F026-3A72-4148-8B79-55D5A9981D35}" type="pres">
      <dgm:prSet presAssocID="{F9C51DF4-F52F-44CA-8369-18D80C1F84BE}" presName="imgShp" presStyleLbl="fgImgPlace1" presStyleIdx="1" presStyleCnt="4"/>
      <dgm:spPr/>
    </dgm:pt>
    <dgm:pt modelId="{F2067B14-66D6-4D1C-84A1-8242D5F5B66A}" type="pres">
      <dgm:prSet presAssocID="{F9C51DF4-F52F-44CA-8369-18D80C1F84BE}" presName="tx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6B5291-25DB-41AB-8620-DB96D1183012}" type="pres">
      <dgm:prSet presAssocID="{69FD14C1-AEF0-49C1-8FAF-6F18FACF08D4}" presName="spacing" presStyleCnt="0"/>
      <dgm:spPr/>
    </dgm:pt>
    <dgm:pt modelId="{0D284032-6510-4893-A709-1A58E8ED4840}" type="pres">
      <dgm:prSet presAssocID="{4BFB72FF-B9BF-4F0E-8979-88D689A428BA}" presName="composite" presStyleCnt="0"/>
      <dgm:spPr/>
    </dgm:pt>
    <dgm:pt modelId="{C369D8CB-8438-47E4-BA8A-2B87F3A0435B}" type="pres">
      <dgm:prSet presAssocID="{4BFB72FF-B9BF-4F0E-8979-88D689A428BA}" presName="imgShp" presStyleLbl="fgImgPlace1" presStyleIdx="2" presStyleCnt="4"/>
      <dgm:spPr/>
    </dgm:pt>
    <dgm:pt modelId="{71F89D97-D66E-4C38-B6E2-17692D639459}" type="pres">
      <dgm:prSet presAssocID="{4BFB72FF-B9BF-4F0E-8979-88D689A428BA}" presName="tx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329A2C-4AF1-480F-8AC8-C2E5F8FA0BA8}" type="pres">
      <dgm:prSet presAssocID="{54B94292-C7E0-444F-BD6A-21B0F2543278}" presName="spacing" presStyleCnt="0"/>
      <dgm:spPr/>
    </dgm:pt>
    <dgm:pt modelId="{D36DDCC1-3261-46E0-84FB-990D6533C37E}" type="pres">
      <dgm:prSet presAssocID="{69D8E724-02E6-4B5A-B354-A6F96E3AB954}" presName="composite" presStyleCnt="0"/>
      <dgm:spPr/>
    </dgm:pt>
    <dgm:pt modelId="{1B968C32-602C-423A-9134-9289954C7387}" type="pres">
      <dgm:prSet presAssocID="{69D8E724-02E6-4B5A-B354-A6F96E3AB954}" presName="imgShp" presStyleLbl="fgImgPlace1" presStyleIdx="3" presStyleCnt="4"/>
      <dgm:spPr/>
    </dgm:pt>
    <dgm:pt modelId="{DC36C551-2A5D-4273-93A5-E1BCA54F0415}" type="pres">
      <dgm:prSet presAssocID="{69D8E724-02E6-4B5A-B354-A6F96E3AB954}" presName="txShp" presStyleLbl="node1" presStyleIdx="3" presStyleCnt="4" custLinFactNeighborX="490" custLinFactNeighborY="72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78F5A25-A810-4E72-9D2B-BF8D885D08A6}" srcId="{66D60809-AA13-4ECA-9398-4D7C20F7320C}" destId="{4BFB72FF-B9BF-4F0E-8979-88D689A428BA}" srcOrd="2" destOrd="0" parTransId="{9EBBC655-0BCC-45C2-B302-468F4E1C3899}" sibTransId="{54B94292-C7E0-444F-BD6A-21B0F2543278}"/>
    <dgm:cxn modelId="{536C29FA-D033-4866-85DD-93A6A46DDC9A}" type="presOf" srcId="{66D60809-AA13-4ECA-9398-4D7C20F7320C}" destId="{90A6249A-0010-44D7-AC8D-0B5BA81EF19D}" srcOrd="0" destOrd="0" presId="urn:microsoft.com/office/officeart/2005/8/layout/vList3"/>
    <dgm:cxn modelId="{863E2778-66D5-4453-A3AD-C055630A71B9}" srcId="{66D60809-AA13-4ECA-9398-4D7C20F7320C}" destId="{69D8E724-02E6-4B5A-B354-A6F96E3AB954}" srcOrd="3" destOrd="0" parTransId="{2C3C64AB-CB70-4D62-A83B-DD045CCCC3FB}" sibTransId="{0CB87A19-B3C9-4AEA-BF36-3A4A3A4B4CBD}"/>
    <dgm:cxn modelId="{FE99BA99-908F-4393-AFC1-E73957C6FA08}" type="presOf" srcId="{69D8E724-02E6-4B5A-B354-A6F96E3AB954}" destId="{DC36C551-2A5D-4273-93A5-E1BCA54F0415}" srcOrd="0" destOrd="0" presId="urn:microsoft.com/office/officeart/2005/8/layout/vList3"/>
    <dgm:cxn modelId="{15F6F928-97AB-4E4B-AFF5-703B9C30D084}" srcId="{66D60809-AA13-4ECA-9398-4D7C20F7320C}" destId="{4B24F18A-9F1A-4267-932B-5B5797454B74}" srcOrd="0" destOrd="0" parTransId="{93597F6B-2364-4E34-93DC-5594E607F667}" sibTransId="{9877A985-A7A5-40EF-B69A-7C5CCEDC2305}"/>
    <dgm:cxn modelId="{C88B643F-40E1-4EC2-9366-EE6DA80D123E}" type="presOf" srcId="{F9C51DF4-F52F-44CA-8369-18D80C1F84BE}" destId="{F2067B14-66D6-4D1C-84A1-8242D5F5B66A}" srcOrd="0" destOrd="0" presId="urn:microsoft.com/office/officeart/2005/8/layout/vList3"/>
    <dgm:cxn modelId="{CBCC845B-1AC4-431C-BD2F-678441600F03}" type="presOf" srcId="{4B24F18A-9F1A-4267-932B-5B5797454B74}" destId="{DD71E200-205A-49EB-8413-D9EF2F1974D5}" srcOrd="0" destOrd="0" presId="urn:microsoft.com/office/officeart/2005/8/layout/vList3"/>
    <dgm:cxn modelId="{B2D0B641-3CEA-496E-A608-361EAD6A03CC}" srcId="{66D60809-AA13-4ECA-9398-4D7C20F7320C}" destId="{F9C51DF4-F52F-44CA-8369-18D80C1F84BE}" srcOrd="1" destOrd="0" parTransId="{2D4CBE2B-4404-4C71-9ABA-E8E0C7EA80B1}" sibTransId="{69FD14C1-AEF0-49C1-8FAF-6F18FACF08D4}"/>
    <dgm:cxn modelId="{92BC543B-D105-45EC-9A13-9265498AC86F}" type="presOf" srcId="{4BFB72FF-B9BF-4F0E-8979-88D689A428BA}" destId="{71F89D97-D66E-4C38-B6E2-17692D639459}" srcOrd="0" destOrd="0" presId="urn:microsoft.com/office/officeart/2005/8/layout/vList3"/>
    <dgm:cxn modelId="{700B8B6A-1E5C-4092-8498-D050E9ED698D}" type="presParOf" srcId="{90A6249A-0010-44D7-AC8D-0B5BA81EF19D}" destId="{C6AB2438-6DDC-4A61-B617-59EEA22B555E}" srcOrd="0" destOrd="0" presId="urn:microsoft.com/office/officeart/2005/8/layout/vList3"/>
    <dgm:cxn modelId="{5D401FC3-D736-4158-9302-B2D3BB79ED85}" type="presParOf" srcId="{C6AB2438-6DDC-4A61-B617-59EEA22B555E}" destId="{2B1D958D-3D43-4FD8-85D9-6EB0091D8230}" srcOrd="0" destOrd="0" presId="urn:microsoft.com/office/officeart/2005/8/layout/vList3"/>
    <dgm:cxn modelId="{EDD155D8-1DD7-498E-9EAE-6C102606B4FA}" type="presParOf" srcId="{C6AB2438-6DDC-4A61-B617-59EEA22B555E}" destId="{DD71E200-205A-49EB-8413-D9EF2F1974D5}" srcOrd="1" destOrd="0" presId="urn:microsoft.com/office/officeart/2005/8/layout/vList3"/>
    <dgm:cxn modelId="{31C9DE02-EE4D-4498-992E-92269CED14E8}" type="presParOf" srcId="{90A6249A-0010-44D7-AC8D-0B5BA81EF19D}" destId="{6B6FA5F8-49ED-4265-9ABF-30BA33D3EED1}" srcOrd="1" destOrd="0" presId="urn:microsoft.com/office/officeart/2005/8/layout/vList3"/>
    <dgm:cxn modelId="{A9104B6E-D619-41F5-8F38-BC0C116E3426}" type="presParOf" srcId="{90A6249A-0010-44D7-AC8D-0B5BA81EF19D}" destId="{0BAAEBDF-EB80-4777-B437-5518EFC4A199}" srcOrd="2" destOrd="0" presId="urn:microsoft.com/office/officeart/2005/8/layout/vList3"/>
    <dgm:cxn modelId="{111D6A4E-2280-4F98-801E-3A742028ED66}" type="presParOf" srcId="{0BAAEBDF-EB80-4777-B437-5518EFC4A199}" destId="{1882F026-3A72-4148-8B79-55D5A9981D35}" srcOrd="0" destOrd="0" presId="urn:microsoft.com/office/officeart/2005/8/layout/vList3"/>
    <dgm:cxn modelId="{90AC81DC-4A5D-405E-A887-65F8D4EFE4F0}" type="presParOf" srcId="{0BAAEBDF-EB80-4777-B437-5518EFC4A199}" destId="{F2067B14-66D6-4D1C-84A1-8242D5F5B66A}" srcOrd="1" destOrd="0" presId="urn:microsoft.com/office/officeart/2005/8/layout/vList3"/>
    <dgm:cxn modelId="{C69C0BC4-5F46-408D-AA07-A4C0295BA76A}" type="presParOf" srcId="{90A6249A-0010-44D7-AC8D-0B5BA81EF19D}" destId="{956B5291-25DB-41AB-8620-DB96D1183012}" srcOrd="3" destOrd="0" presId="urn:microsoft.com/office/officeart/2005/8/layout/vList3"/>
    <dgm:cxn modelId="{C36759B8-3884-445B-BE6D-85063E19976D}" type="presParOf" srcId="{90A6249A-0010-44D7-AC8D-0B5BA81EF19D}" destId="{0D284032-6510-4893-A709-1A58E8ED4840}" srcOrd="4" destOrd="0" presId="urn:microsoft.com/office/officeart/2005/8/layout/vList3"/>
    <dgm:cxn modelId="{58C73D21-0E5E-4F4C-9DDF-392EA51E0A99}" type="presParOf" srcId="{0D284032-6510-4893-A709-1A58E8ED4840}" destId="{C369D8CB-8438-47E4-BA8A-2B87F3A0435B}" srcOrd="0" destOrd="0" presId="urn:microsoft.com/office/officeart/2005/8/layout/vList3"/>
    <dgm:cxn modelId="{9A23E0EF-E536-453D-8EC3-1CBF575880A0}" type="presParOf" srcId="{0D284032-6510-4893-A709-1A58E8ED4840}" destId="{71F89D97-D66E-4C38-B6E2-17692D639459}" srcOrd="1" destOrd="0" presId="urn:microsoft.com/office/officeart/2005/8/layout/vList3"/>
    <dgm:cxn modelId="{6172072C-7E8B-4E27-A792-537F861E6DD6}" type="presParOf" srcId="{90A6249A-0010-44D7-AC8D-0B5BA81EF19D}" destId="{78329A2C-4AF1-480F-8AC8-C2E5F8FA0BA8}" srcOrd="5" destOrd="0" presId="urn:microsoft.com/office/officeart/2005/8/layout/vList3"/>
    <dgm:cxn modelId="{077CC4BD-27D5-4EF5-892D-C9CEEEC4DA9F}" type="presParOf" srcId="{90A6249A-0010-44D7-AC8D-0B5BA81EF19D}" destId="{D36DDCC1-3261-46E0-84FB-990D6533C37E}" srcOrd="6" destOrd="0" presId="urn:microsoft.com/office/officeart/2005/8/layout/vList3"/>
    <dgm:cxn modelId="{81A3DE70-2EB0-422E-A336-57C8DBC19AC4}" type="presParOf" srcId="{D36DDCC1-3261-46E0-84FB-990D6533C37E}" destId="{1B968C32-602C-423A-9134-9289954C7387}" srcOrd="0" destOrd="0" presId="urn:microsoft.com/office/officeart/2005/8/layout/vList3"/>
    <dgm:cxn modelId="{97670741-626F-447B-933E-9F3C41374444}" type="presParOf" srcId="{D36DDCC1-3261-46E0-84FB-990D6533C37E}" destId="{DC36C551-2A5D-4273-93A5-E1BCA54F0415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A2CEC0F-680A-4047-B9A0-DD0611AAEBB0}" type="doc">
      <dgm:prSet loTypeId="urn:microsoft.com/office/officeart/2005/8/layout/process1" loCatId="process" qsTypeId="urn:microsoft.com/office/officeart/2005/8/quickstyle/simple3" qsCatId="simple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83871532-1B94-4356-B592-94C4D5153DC3}">
      <dgm:prSet phldrT="[Текст]" custT="1"/>
      <dgm:spPr/>
      <dgm:t>
        <a:bodyPr/>
        <a:lstStyle/>
        <a:p>
          <a:r>
            <a:rPr kumimoji="0" lang="ru-RU" sz="2800" b="1" i="0" u="none" strike="noStrike" kern="1200" cap="none" spc="0" normalizeH="0" baseline="0" noProof="0" dirty="0" smtClean="0">
              <a:ln/>
              <a:effectLst/>
              <a:uLnTx/>
              <a:uFillTx/>
              <a:latin typeface="+mn-lt"/>
              <a:ea typeface="+mn-ea"/>
              <a:cs typeface="+mn-cs"/>
            </a:rPr>
            <a:t>название</a:t>
          </a:r>
          <a:endParaRPr lang="ru-RU" sz="2800" dirty="0"/>
        </a:p>
      </dgm:t>
    </dgm:pt>
    <dgm:pt modelId="{CF6C4158-5B67-4B5C-B993-2BBC0B81F484}" type="parTrans" cxnId="{80CB054E-3006-4CF3-AB56-2403FA722B73}">
      <dgm:prSet/>
      <dgm:spPr/>
      <dgm:t>
        <a:bodyPr/>
        <a:lstStyle/>
        <a:p>
          <a:endParaRPr lang="ru-RU"/>
        </a:p>
      </dgm:t>
    </dgm:pt>
    <dgm:pt modelId="{7BF65B08-1994-4049-B8F3-6D309AD24BB5}" type="sibTrans" cxnId="{80CB054E-3006-4CF3-AB56-2403FA722B73}">
      <dgm:prSet/>
      <dgm:spPr/>
      <dgm:t>
        <a:bodyPr/>
        <a:lstStyle/>
        <a:p>
          <a:endParaRPr lang="ru-RU"/>
        </a:p>
      </dgm:t>
    </dgm:pt>
    <dgm:pt modelId="{6988AAB6-4C69-41AA-9FEF-7C98330F7EC9}">
      <dgm:prSet phldrT="[Текст]" custT="1"/>
      <dgm:spPr/>
      <dgm:t>
        <a:bodyPr/>
        <a:lstStyle/>
        <a:p>
          <a:r>
            <a:rPr kumimoji="0" lang="ru-RU" sz="2800" b="1" i="0" u="none" strike="noStrike" kern="1200" cap="none" spc="0" normalizeH="0" baseline="0" noProof="0" dirty="0" smtClean="0">
              <a:ln/>
              <a:effectLst/>
              <a:uLnTx/>
              <a:uFillTx/>
              <a:latin typeface="+mn-lt"/>
              <a:ea typeface="+mn-ea"/>
              <a:cs typeface="+mn-cs"/>
            </a:rPr>
            <a:t>оксид</a:t>
          </a:r>
          <a:endParaRPr lang="ru-RU" sz="2800" dirty="0"/>
        </a:p>
      </dgm:t>
    </dgm:pt>
    <dgm:pt modelId="{13E1BA4A-103B-4471-A215-4DFFBA1616B8}" type="parTrans" cxnId="{01A2EF9F-7157-49C9-91D1-3557045F88EE}">
      <dgm:prSet/>
      <dgm:spPr/>
      <dgm:t>
        <a:bodyPr/>
        <a:lstStyle/>
        <a:p>
          <a:endParaRPr lang="ru-RU"/>
        </a:p>
      </dgm:t>
    </dgm:pt>
    <dgm:pt modelId="{CBEAE4FE-22EB-4C38-A2F6-19178378A1C3}" type="sibTrans" cxnId="{01A2EF9F-7157-49C9-91D1-3557045F88EE}">
      <dgm:prSet custT="1"/>
      <dgm:spPr/>
      <dgm:t>
        <a:bodyPr/>
        <a:lstStyle/>
        <a:p>
          <a:endParaRPr lang="ru-RU" sz="3600" dirty="0"/>
        </a:p>
      </dgm:t>
    </dgm:pt>
    <dgm:pt modelId="{80E7B287-6FF7-4EE0-AE61-B668B3FF3461}">
      <dgm:prSet phldrT="[Текст]" custT="1"/>
      <dgm:spPr/>
      <dgm:t>
        <a:bodyPr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kumimoji="0" lang="ru-RU" sz="2000" b="1" i="0" u="none" strike="noStrike" kern="1200" cap="none" spc="0" normalizeH="0" baseline="0" noProof="0" dirty="0" smtClean="0">
              <a:ln/>
              <a:effectLst/>
              <a:uLnTx/>
              <a:uFillTx/>
              <a:latin typeface="+mn-lt"/>
              <a:ea typeface="+mn-ea"/>
              <a:cs typeface="+mn-cs"/>
            </a:rPr>
            <a:t>название «</a:t>
          </a:r>
          <a:r>
            <a:rPr kumimoji="0" lang="ru-RU" sz="2800" b="1" i="0" u="none" strike="noStrike" kern="1200" cap="none" spc="0" normalizeH="0" baseline="0" noProof="0" dirty="0" smtClean="0">
              <a:ln/>
              <a:effectLst/>
              <a:uLnTx/>
              <a:uFillTx/>
              <a:latin typeface="+mn-lt"/>
              <a:ea typeface="+mn-ea"/>
              <a:cs typeface="+mn-cs"/>
            </a:rPr>
            <a:t>Э</a:t>
          </a:r>
          <a:r>
            <a:rPr kumimoji="0" lang="ru-RU" sz="2000" b="1" i="0" u="none" strike="noStrike" kern="1200" cap="none" spc="0" normalizeH="0" baseline="0" noProof="0" dirty="0" smtClean="0">
              <a:ln/>
              <a:effectLst/>
              <a:uLnTx/>
              <a:uFillTx/>
              <a:latin typeface="+mn-lt"/>
              <a:ea typeface="+mn-ea"/>
              <a:cs typeface="+mn-cs"/>
            </a:rPr>
            <a:t>» </a:t>
          </a:r>
        </a:p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kumimoji="0" lang="ru-RU" sz="2000" b="1" i="0" u="none" strike="noStrike" kern="1200" cap="none" spc="0" normalizeH="0" baseline="0" noProof="0" dirty="0" smtClean="0">
              <a:ln/>
              <a:effectLst/>
              <a:uLnTx/>
              <a:uFillTx/>
              <a:latin typeface="+mn-lt"/>
              <a:ea typeface="+mn-ea"/>
              <a:cs typeface="+mn-cs"/>
            </a:rPr>
            <a:t>в Р.п.</a:t>
          </a:r>
        </a:p>
        <a:p>
          <a:endParaRPr lang="ru-RU" dirty="0"/>
        </a:p>
      </dgm:t>
    </dgm:pt>
    <dgm:pt modelId="{B9EE39A6-67FC-4F15-99B0-2ABC6ABC0B7D}" type="parTrans" cxnId="{10F37088-F916-453B-B2B8-E97CC0A4315B}">
      <dgm:prSet/>
      <dgm:spPr/>
      <dgm:t>
        <a:bodyPr/>
        <a:lstStyle/>
        <a:p>
          <a:endParaRPr lang="ru-RU"/>
        </a:p>
      </dgm:t>
    </dgm:pt>
    <dgm:pt modelId="{63443246-FF94-4CCE-AC1B-882AE47650AB}" type="sibTrans" cxnId="{10F37088-F916-453B-B2B8-E97CC0A4315B}">
      <dgm:prSet/>
      <dgm:spPr/>
      <dgm:t>
        <a:bodyPr/>
        <a:lstStyle/>
        <a:p>
          <a:endParaRPr lang="ru-RU"/>
        </a:p>
      </dgm:t>
    </dgm:pt>
    <dgm:pt modelId="{6756C2BC-B257-4D33-A309-BB75DAD8393E}" type="pres">
      <dgm:prSet presAssocID="{5A2CEC0F-680A-4047-B9A0-DD0611AAEBB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00EAF57-21F4-4035-AA0F-DDACAD25F632}" type="pres">
      <dgm:prSet presAssocID="{83871532-1B94-4356-B592-94C4D5153DC3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0360C0-C96A-4901-A52D-6A2AED05A92E}" type="pres">
      <dgm:prSet presAssocID="{7BF65B08-1994-4049-B8F3-6D309AD24BB5}" presName="sibTrans" presStyleLbl="sibTrans2D1" presStyleIdx="0" presStyleCnt="2"/>
      <dgm:spPr/>
      <dgm:t>
        <a:bodyPr/>
        <a:lstStyle/>
        <a:p>
          <a:endParaRPr lang="ru-RU"/>
        </a:p>
      </dgm:t>
    </dgm:pt>
    <dgm:pt modelId="{DC2CFBDC-4850-4C50-B0A9-659E1CC91793}" type="pres">
      <dgm:prSet presAssocID="{7BF65B08-1994-4049-B8F3-6D309AD24BB5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3C6A9929-1D49-4A65-98AD-23DE2CC5EC6A}" type="pres">
      <dgm:prSet presAssocID="{6988AAB6-4C69-41AA-9FEF-7C98330F7EC9}" presName="node" presStyleLbl="node1" presStyleIdx="1" presStyleCnt="3" custScaleX="85305" custScaleY="1026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FBE3FE-C326-4AF4-9FF2-6C83ACF6BBD7}" type="pres">
      <dgm:prSet presAssocID="{CBEAE4FE-22EB-4C38-A2F6-19178378A1C3}" presName="sibTrans" presStyleLbl="sibTrans2D1" presStyleIdx="1" presStyleCnt="2" custFlipVert="1" custFlipHor="1" custScaleX="39381" custScaleY="16429"/>
      <dgm:spPr/>
      <dgm:t>
        <a:bodyPr/>
        <a:lstStyle/>
        <a:p>
          <a:endParaRPr lang="ru-RU"/>
        </a:p>
      </dgm:t>
    </dgm:pt>
    <dgm:pt modelId="{988214B8-7B6C-4911-ADA2-3BA6B20D3481}" type="pres">
      <dgm:prSet presAssocID="{CBEAE4FE-22EB-4C38-A2F6-19178378A1C3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966472D0-9644-45D7-93EE-CE74817C8D1D}" type="pres">
      <dgm:prSet presAssocID="{80E7B287-6FF7-4EE0-AE61-B668B3FF3461}" presName="node" presStyleLbl="node1" presStyleIdx="2" presStyleCnt="3" custScaleX="68766" custScaleY="70193" custLinFactNeighborX="1664" custLinFactNeighborY="2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50F25F8-A2A4-4EB4-A168-2BF305BFC5E1}" type="presOf" srcId="{80E7B287-6FF7-4EE0-AE61-B668B3FF3461}" destId="{966472D0-9644-45D7-93EE-CE74817C8D1D}" srcOrd="0" destOrd="0" presId="urn:microsoft.com/office/officeart/2005/8/layout/process1"/>
    <dgm:cxn modelId="{80CB054E-3006-4CF3-AB56-2403FA722B73}" srcId="{5A2CEC0F-680A-4047-B9A0-DD0611AAEBB0}" destId="{83871532-1B94-4356-B592-94C4D5153DC3}" srcOrd="0" destOrd="0" parTransId="{CF6C4158-5B67-4B5C-B993-2BBC0B81F484}" sibTransId="{7BF65B08-1994-4049-B8F3-6D309AD24BB5}"/>
    <dgm:cxn modelId="{BE6F579F-E4DC-48A5-8AEA-8BB6C07CEEA2}" type="presOf" srcId="{83871532-1B94-4356-B592-94C4D5153DC3}" destId="{F00EAF57-21F4-4035-AA0F-DDACAD25F632}" srcOrd="0" destOrd="0" presId="urn:microsoft.com/office/officeart/2005/8/layout/process1"/>
    <dgm:cxn modelId="{9607A2AA-6A82-4937-A78E-6D689F2E5CC9}" type="presOf" srcId="{CBEAE4FE-22EB-4C38-A2F6-19178378A1C3}" destId="{988214B8-7B6C-4911-ADA2-3BA6B20D3481}" srcOrd="1" destOrd="0" presId="urn:microsoft.com/office/officeart/2005/8/layout/process1"/>
    <dgm:cxn modelId="{01A2EF9F-7157-49C9-91D1-3557045F88EE}" srcId="{5A2CEC0F-680A-4047-B9A0-DD0611AAEBB0}" destId="{6988AAB6-4C69-41AA-9FEF-7C98330F7EC9}" srcOrd="1" destOrd="0" parTransId="{13E1BA4A-103B-4471-A215-4DFFBA1616B8}" sibTransId="{CBEAE4FE-22EB-4C38-A2F6-19178378A1C3}"/>
    <dgm:cxn modelId="{FE9FAED6-057F-454F-A974-C57D2C342575}" type="presOf" srcId="{CBEAE4FE-22EB-4C38-A2F6-19178378A1C3}" destId="{D7FBE3FE-C326-4AF4-9FF2-6C83ACF6BBD7}" srcOrd="0" destOrd="0" presId="urn:microsoft.com/office/officeart/2005/8/layout/process1"/>
    <dgm:cxn modelId="{1508582B-84A2-4716-8F4D-5F35AFB8163D}" type="presOf" srcId="{7BF65B08-1994-4049-B8F3-6D309AD24BB5}" destId="{480360C0-C96A-4901-A52D-6A2AED05A92E}" srcOrd="0" destOrd="0" presId="urn:microsoft.com/office/officeart/2005/8/layout/process1"/>
    <dgm:cxn modelId="{BE650AB9-E721-418A-BFC1-299BAAF3AB70}" type="presOf" srcId="{6988AAB6-4C69-41AA-9FEF-7C98330F7EC9}" destId="{3C6A9929-1D49-4A65-98AD-23DE2CC5EC6A}" srcOrd="0" destOrd="0" presId="urn:microsoft.com/office/officeart/2005/8/layout/process1"/>
    <dgm:cxn modelId="{F7A77791-EB3D-450F-9388-4B8AD73D77FE}" type="presOf" srcId="{5A2CEC0F-680A-4047-B9A0-DD0611AAEBB0}" destId="{6756C2BC-B257-4D33-A309-BB75DAD8393E}" srcOrd="0" destOrd="0" presId="urn:microsoft.com/office/officeart/2005/8/layout/process1"/>
    <dgm:cxn modelId="{722AE321-6225-469B-AAC6-3CF05A214FEF}" type="presOf" srcId="{7BF65B08-1994-4049-B8F3-6D309AD24BB5}" destId="{DC2CFBDC-4850-4C50-B0A9-659E1CC91793}" srcOrd="1" destOrd="0" presId="urn:microsoft.com/office/officeart/2005/8/layout/process1"/>
    <dgm:cxn modelId="{10F37088-F916-453B-B2B8-E97CC0A4315B}" srcId="{5A2CEC0F-680A-4047-B9A0-DD0611AAEBB0}" destId="{80E7B287-6FF7-4EE0-AE61-B668B3FF3461}" srcOrd="2" destOrd="0" parTransId="{B9EE39A6-67FC-4F15-99B0-2ABC6ABC0B7D}" sibTransId="{63443246-FF94-4CCE-AC1B-882AE47650AB}"/>
    <dgm:cxn modelId="{0C71E377-C1A3-4021-9BA0-1E47CE9B789E}" type="presParOf" srcId="{6756C2BC-B257-4D33-A309-BB75DAD8393E}" destId="{F00EAF57-21F4-4035-AA0F-DDACAD25F632}" srcOrd="0" destOrd="0" presId="urn:microsoft.com/office/officeart/2005/8/layout/process1"/>
    <dgm:cxn modelId="{5F187815-72BA-4034-9B5C-5FAB8A847FD8}" type="presParOf" srcId="{6756C2BC-B257-4D33-A309-BB75DAD8393E}" destId="{480360C0-C96A-4901-A52D-6A2AED05A92E}" srcOrd="1" destOrd="0" presId="urn:microsoft.com/office/officeart/2005/8/layout/process1"/>
    <dgm:cxn modelId="{D3209F5A-C99A-43A7-B100-693F13795A57}" type="presParOf" srcId="{480360C0-C96A-4901-A52D-6A2AED05A92E}" destId="{DC2CFBDC-4850-4C50-B0A9-659E1CC91793}" srcOrd="0" destOrd="0" presId="urn:microsoft.com/office/officeart/2005/8/layout/process1"/>
    <dgm:cxn modelId="{2CCE2077-6B7C-4835-9A3E-709EA77F9D1B}" type="presParOf" srcId="{6756C2BC-B257-4D33-A309-BB75DAD8393E}" destId="{3C6A9929-1D49-4A65-98AD-23DE2CC5EC6A}" srcOrd="2" destOrd="0" presId="urn:microsoft.com/office/officeart/2005/8/layout/process1"/>
    <dgm:cxn modelId="{9456293E-8BC4-4AF3-A56A-13EDC6D0831D}" type="presParOf" srcId="{6756C2BC-B257-4D33-A309-BB75DAD8393E}" destId="{D7FBE3FE-C326-4AF4-9FF2-6C83ACF6BBD7}" srcOrd="3" destOrd="0" presId="urn:microsoft.com/office/officeart/2005/8/layout/process1"/>
    <dgm:cxn modelId="{06690F68-BF20-4224-B6E1-337E717E2281}" type="presParOf" srcId="{D7FBE3FE-C326-4AF4-9FF2-6C83ACF6BBD7}" destId="{988214B8-7B6C-4911-ADA2-3BA6B20D3481}" srcOrd="0" destOrd="0" presId="urn:microsoft.com/office/officeart/2005/8/layout/process1"/>
    <dgm:cxn modelId="{44AB9C90-25E9-48D1-935C-1C123AEA4121}" type="presParOf" srcId="{6756C2BC-B257-4D33-A309-BB75DAD8393E}" destId="{966472D0-9644-45D7-93EE-CE74817C8D1D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A2CEC0F-680A-4047-B9A0-DD0611AAEBB0}" type="doc">
      <dgm:prSet loTypeId="urn:microsoft.com/office/officeart/2005/8/layout/process1" loCatId="process" qsTypeId="urn:microsoft.com/office/officeart/2005/8/quickstyle/simple3" qsCatId="simple" csTypeId="urn:microsoft.com/office/officeart/2005/8/colors/colorful1#3" csCatId="colorful" phldr="1"/>
      <dgm:spPr/>
      <dgm:t>
        <a:bodyPr/>
        <a:lstStyle/>
        <a:p>
          <a:endParaRPr lang="ru-RU"/>
        </a:p>
      </dgm:t>
    </dgm:pt>
    <dgm:pt modelId="{83871532-1B94-4356-B592-94C4D5153DC3}">
      <dgm:prSet phldrT="[Текст]" custT="1"/>
      <dgm:spPr/>
      <dgm:t>
        <a:bodyPr/>
        <a:lstStyle/>
        <a:p>
          <a:r>
            <a:rPr kumimoji="0" lang="ru-RU" sz="2800" b="1" i="0" u="none" strike="noStrike" kern="1200" cap="none" spc="0" normalizeH="0" baseline="0" noProof="0" dirty="0" smtClean="0">
              <a:ln/>
              <a:effectLst/>
              <a:uLnTx/>
              <a:uFillTx/>
              <a:latin typeface="+mn-lt"/>
              <a:ea typeface="+mn-ea"/>
              <a:cs typeface="+mn-cs"/>
            </a:rPr>
            <a:t>название</a:t>
          </a:r>
          <a:endParaRPr lang="ru-RU" sz="2800" dirty="0"/>
        </a:p>
      </dgm:t>
    </dgm:pt>
    <dgm:pt modelId="{CF6C4158-5B67-4B5C-B993-2BBC0B81F484}" type="parTrans" cxnId="{80CB054E-3006-4CF3-AB56-2403FA722B73}">
      <dgm:prSet/>
      <dgm:spPr/>
      <dgm:t>
        <a:bodyPr/>
        <a:lstStyle/>
        <a:p>
          <a:endParaRPr lang="ru-RU"/>
        </a:p>
      </dgm:t>
    </dgm:pt>
    <dgm:pt modelId="{7BF65B08-1994-4049-B8F3-6D309AD24BB5}" type="sibTrans" cxnId="{80CB054E-3006-4CF3-AB56-2403FA722B73}">
      <dgm:prSet/>
      <dgm:spPr/>
      <dgm:t>
        <a:bodyPr/>
        <a:lstStyle/>
        <a:p>
          <a:endParaRPr lang="ru-RU"/>
        </a:p>
      </dgm:t>
    </dgm:pt>
    <dgm:pt modelId="{6988AAB6-4C69-41AA-9FEF-7C98330F7EC9}">
      <dgm:prSet phldrT="[Текст]" custT="1"/>
      <dgm:spPr/>
      <dgm:t>
        <a:bodyPr/>
        <a:lstStyle/>
        <a:p>
          <a:r>
            <a:rPr kumimoji="0" lang="ru-RU" sz="2800" b="1" i="0" u="none" strike="noStrike" kern="1200" cap="none" spc="0" normalizeH="0" baseline="0" noProof="0" dirty="0" smtClean="0">
              <a:ln/>
              <a:effectLst/>
              <a:uLnTx/>
              <a:uFillTx/>
              <a:latin typeface="+mn-lt"/>
              <a:ea typeface="+mn-ea"/>
              <a:cs typeface="+mn-cs"/>
            </a:rPr>
            <a:t>оксид</a:t>
          </a:r>
          <a:endParaRPr lang="ru-RU" sz="2800" dirty="0"/>
        </a:p>
      </dgm:t>
    </dgm:pt>
    <dgm:pt modelId="{13E1BA4A-103B-4471-A215-4DFFBA1616B8}" type="parTrans" cxnId="{01A2EF9F-7157-49C9-91D1-3557045F88EE}">
      <dgm:prSet/>
      <dgm:spPr/>
      <dgm:t>
        <a:bodyPr/>
        <a:lstStyle/>
        <a:p>
          <a:endParaRPr lang="ru-RU"/>
        </a:p>
      </dgm:t>
    </dgm:pt>
    <dgm:pt modelId="{CBEAE4FE-22EB-4C38-A2F6-19178378A1C3}" type="sibTrans" cxnId="{01A2EF9F-7157-49C9-91D1-3557045F88EE}">
      <dgm:prSet custT="1"/>
      <dgm:spPr/>
      <dgm:t>
        <a:bodyPr/>
        <a:lstStyle/>
        <a:p>
          <a:endParaRPr lang="ru-RU" sz="3600" dirty="0"/>
        </a:p>
      </dgm:t>
    </dgm:pt>
    <dgm:pt modelId="{80E7B287-6FF7-4EE0-AE61-B668B3FF3461}">
      <dgm:prSet phldrT="[Текст]" custT="1"/>
      <dgm:spPr/>
      <dgm:t>
        <a:bodyPr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kumimoji="0" lang="ru-RU" sz="2000" b="1" i="0" u="none" strike="noStrike" kern="1200" cap="none" spc="0" normalizeH="0" baseline="0" noProof="0" dirty="0" smtClean="0">
              <a:ln/>
              <a:effectLst/>
              <a:uLnTx/>
              <a:uFillTx/>
              <a:latin typeface="+mn-lt"/>
              <a:ea typeface="+mn-ea"/>
              <a:cs typeface="+mn-cs"/>
            </a:rPr>
            <a:t>название «Э» </a:t>
          </a:r>
        </a:p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kumimoji="0" lang="ru-RU" sz="2000" b="1" i="0" u="none" strike="noStrike" kern="1200" cap="none" spc="0" normalizeH="0" baseline="0" noProof="0" dirty="0" smtClean="0">
              <a:ln/>
              <a:effectLst/>
              <a:uLnTx/>
              <a:uFillTx/>
              <a:latin typeface="+mn-lt"/>
              <a:ea typeface="+mn-ea"/>
              <a:cs typeface="+mn-cs"/>
            </a:rPr>
            <a:t>в Р.п.</a:t>
          </a:r>
        </a:p>
        <a:p>
          <a:endParaRPr lang="ru-RU" dirty="0"/>
        </a:p>
      </dgm:t>
    </dgm:pt>
    <dgm:pt modelId="{B9EE39A6-67FC-4F15-99B0-2ABC6ABC0B7D}" type="parTrans" cxnId="{10F37088-F916-453B-B2B8-E97CC0A4315B}">
      <dgm:prSet/>
      <dgm:spPr/>
      <dgm:t>
        <a:bodyPr/>
        <a:lstStyle/>
        <a:p>
          <a:endParaRPr lang="ru-RU"/>
        </a:p>
      </dgm:t>
    </dgm:pt>
    <dgm:pt modelId="{63443246-FF94-4CCE-AC1B-882AE47650AB}" type="sibTrans" cxnId="{10F37088-F916-453B-B2B8-E97CC0A4315B}">
      <dgm:prSet/>
      <dgm:spPr/>
      <dgm:t>
        <a:bodyPr/>
        <a:lstStyle/>
        <a:p>
          <a:endParaRPr lang="ru-RU"/>
        </a:p>
      </dgm:t>
    </dgm:pt>
    <dgm:pt modelId="{100D253A-DC11-4959-BD14-190285C1A7AD}">
      <dgm:prSet phldrT="[Текст]" custT="1"/>
      <dgm:spPr/>
      <dgm:t>
        <a:bodyPr/>
        <a:lstStyle/>
        <a:p>
          <a:pPr marR="0" rtl="0" eaLnBrk="1" fontAlgn="auto" latinLnBrk="0" hangingPunct="1">
            <a:buClrTx/>
            <a:buSzTx/>
            <a:buFontTx/>
            <a:tabLst/>
            <a:defRPr/>
          </a:pPr>
          <a:r>
            <a:rPr kumimoji="0" lang="ru-RU" sz="1400" b="1" i="0" u="none" strike="noStrike" cap="none" spc="0" normalizeH="0" baseline="0" noProof="0" dirty="0" smtClean="0">
              <a:ln/>
              <a:effectLst/>
              <a:uLnTx/>
              <a:uFillTx/>
              <a:latin typeface="+mn-lt"/>
              <a:ea typeface="+mn-ea"/>
              <a:cs typeface="+mn-cs"/>
            </a:rPr>
            <a:t>в скобках после названия римской цифрой </a:t>
          </a:r>
        </a:p>
        <a:p>
          <a:pPr marR="0" rtl="0" eaLnBrk="1" fontAlgn="auto" latinLnBrk="0" hangingPunct="1">
            <a:buClrTx/>
            <a:buSzTx/>
            <a:buFontTx/>
            <a:tabLst/>
            <a:defRPr/>
          </a:pPr>
          <a:r>
            <a:rPr kumimoji="0" lang="ru-RU" sz="1400" b="1" i="0" u="none" strike="noStrike" cap="none" spc="0" normalizeH="0" baseline="0" noProof="0" dirty="0" smtClean="0">
              <a:ln/>
              <a:effectLst/>
              <a:uLnTx/>
              <a:uFillTx/>
              <a:latin typeface="+mn-lt"/>
              <a:ea typeface="+mn-ea"/>
              <a:cs typeface="+mn-cs"/>
            </a:rPr>
            <a:t>переменная валентность </a:t>
          </a:r>
        </a:p>
        <a:p>
          <a:endParaRPr lang="ru-RU" sz="1200" dirty="0"/>
        </a:p>
      </dgm:t>
    </dgm:pt>
    <dgm:pt modelId="{2823008B-DF78-4AC2-9800-593F767BC534}" type="parTrans" cxnId="{1F953D5C-6805-478E-8AD7-4B3ACAADEA3C}">
      <dgm:prSet/>
      <dgm:spPr/>
      <dgm:t>
        <a:bodyPr/>
        <a:lstStyle/>
        <a:p>
          <a:endParaRPr lang="ru-RU"/>
        </a:p>
      </dgm:t>
    </dgm:pt>
    <dgm:pt modelId="{65837787-82B6-4C57-B7B2-7C0A55620525}" type="sibTrans" cxnId="{1F953D5C-6805-478E-8AD7-4B3ACAADEA3C}">
      <dgm:prSet/>
      <dgm:spPr/>
      <dgm:t>
        <a:bodyPr/>
        <a:lstStyle/>
        <a:p>
          <a:endParaRPr lang="ru-RU"/>
        </a:p>
      </dgm:t>
    </dgm:pt>
    <dgm:pt modelId="{6756C2BC-B257-4D33-A309-BB75DAD8393E}" type="pres">
      <dgm:prSet presAssocID="{5A2CEC0F-680A-4047-B9A0-DD0611AAEBB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00EAF57-21F4-4035-AA0F-DDACAD25F632}" type="pres">
      <dgm:prSet presAssocID="{83871532-1B94-4356-B592-94C4D5153DC3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0360C0-C96A-4901-A52D-6A2AED05A92E}" type="pres">
      <dgm:prSet presAssocID="{7BF65B08-1994-4049-B8F3-6D309AD24BB5}" presName="sibTrans" presStyleLbl="sibTrans2D1" presStyleIdx="0" presStyleCnt="3"/>
      <dgm:spPr/>
      <dgm:t>
        <a:bodyPr/>
        <a:lstStyle/>
        <a:p>
          <a:endParaRPr lang="ru-RU"/>
        </a:p>
      </dgm:t>
    </dgm:pt>
    <dgm:pt modelId="{DC2CFBDC-4850-4C50-B0A9-659E1CC91793}" type="pres">
      <dgm:prSet presAssocID="{7BF65B08-1994-4049-B8F3-6D309AD24BB5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3C6A9929-1D49-4A65-98AD-23DE2CC5EC6A}" type="pres">
      <dgm:prSet presAssocID="{6988AAB6-4C69-41AA-9FEF-7C98330F7EC9}" presName="node" presStyleLbl="node1" presStyleIdx="1" presStyleCnt="4" custScaleX="85305" custScaleY="1026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FBE3FE-C326-4AF4-9FF2-6C83ACF6BBD7}" type="pres">
      <dgm:prSet presAssocID="{CBEAE4FE-22EB-4C38-A2F6-19178378A1C3}" presName="sibTrans" presStyleLbl="sibTrans2D1" presStyleIdx="1" presStyleCnt="3" custFlipVert="1" custFlipHor="1" custScaleX="39381" custScaleY="16429"/>
      <dgm:spPr/>
      <dgm:t>
        <a:bodyPr/>
        <a:lstStyle/>
        <a:p>
          <a:endParaRPr lang="ru-RU"/>
        </a:p>
      </dgm:t>
    </dgm:pt>
    <dgm:pt modelId="{988214B8-7B6C-4911-ADA2-3BA6B20D3481}" type="pres">
      <dgm:prSet presAssocID="{CBEAE4FE-22EB-4C38-A2F6-19178378A1C3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966472D0-9644-45D7-93EE-CE74817C8D1D}" type="pres">
      <dgm:prSet presAssocID="{80E7B287-6FF7-4EE0-AE61-B668B3FF3461}" presName="node" presStyleLbl="node1" presStyleIdx="2" presStyleCnt="4" custScaleX="68766" custScaleY="70193" custLinFactNeighborX="1664" custLinFactNeighborY="2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96CF8E-5236-4967-A5F8-A34B189A63B8}" type="pres">
      <dgm:prSet presAssocID="{63443246-FF94-4CCE-AC1B-882AE47650AB}" presName="sibTrans" presStyleLbl="sibTrans2D1" presStyleIdx="2" presStyleCnt="3"/>
      <dgm:spPr/>
      <dgm:t>
        <a:bodyPr/>
        <a:lstStyle/>
        <a:p>
          <a:endParaRPr lang="ru-RU"/>
        </a:p>
      </dgm:t>
    </dgm:pt>
    <dgm:pt modelId="{72D6713E-B661-4AEB-AF75-A8AEFB544C59}" type="pres">
      <dgm:prSet presAssocID="{63443246-FF94-4CCE-AC1B-882AE47650AB}" presName="connectorText" presStyleLbl="sibTrans2D1" presStyleIdx="2" presStyleCnt="3"/>
      <dgm:spPr/>
      <dgm:t>
        <a:bodyPr/>
        <a:lstStyle/>
        <a:p>
          <a:endParaRPr lang="ru-RU"/>
        </a:p>
      </dgm:t>
    </dgm:pt>
    <dgm:pt modelId="{65F7E093-9D40-4761-B163-8760FDE2BF45}" type="pres">
      <dgm:prSet presAssocID="{100D253A-DC11-4959-BD14-190285C1A7AD}" presName="node" presStyleLbl="node1" presStyleIdx="3" presStyleCnt="4" custLinFactX="2287" custLinFactNeighborX="100000" custLinFactNeighborY="-34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6C0B31A-A5C5-4231-ACE7-A1F184043D24}" type="presOf" srcId="{63443246-FF94-4CCE-AC1B-882AE47650AB}" destId="{1C96CF8E-5236-4967-A5F8-A34B189A63B8}" srcOrd="0" destOrd="0" presId="urn:microsoft.com/office/officeart/2005/8/layout/process1"/>
    <dgm:cxn modelId="{4084302B-D735-4C9E-8053-727B86642494}" type="presOf" srcId="{CBEAE4FE-22EB-4C38-A2F6-19178378A1C3}" destId="{D7FBE3FE-C326-4AF4-9FF2-6C83ACF6BBD7}" srcOrd="0" destOrd="0" presId="urn:microsoft.com/office/officeart/2005/8/layout/process1"/>
    <dgm:cxn modelId="{B4992309-2012-4277-903B-A318B906829D}" type="presOf" srcId="{7BF65B08-1994-4049-B8F3-6D309AD24BB5}" destId="{DC2CFBDC-4850-4C50-B0A9-659E1CC91793}" srcOrd="1" destOrd="0" presId="urn:microsoft.com/office/officeart/2005/8/layout/process1"/>
    <dgm:cxn modelId="{54795AD5-F901-48E1-BE91-9BAAC0F288F9}" type="presOf" srcId="{CBEAE4FE-22EB-4C38-A2F6-19178378A1C3}" destId="{988214B8-7B6C-4911-ADA2-3BA6B20D3481}" srcOrd="1" destOrd="0" presId="urn:microsoft.com/office/officeart/2005/8/layout/process1"/>
    <dgm:cxn modelId="{1F953D5C-6805-478E-8AD7-4B3ACAADEA3C}" srcId="{5A2CEC0F-680A-4047-B9A0-DD0611AAEBB0}" destId="{100D253A-DC11-4959-BD14-190285C1A7AD}" srcOrd="3" destOrd="0" parTransId="{2823008B-DF78-4AC2-9800-593F767BC534}" sibTransId="{65837787-82B6-4C57-B7B2-7C0A55620525}"/>
    <dgm:cxn modelId="{01A2EF9F-7157-49C9-91D1-3557045F88EE}" srcId="{5A2CEC0F-680A-4047-B9A0-DD0611AAEBB0}" destId="{6988AAB6-4C69-41AA-9FEF-7C98330F7EC9}" srcOrd="1" destOrd="0" parTransId="{13E1BA4A-103B-4471-A215-4DFFBA1616B8}" sibTransId="{CBEAE4FE-22EB-4C38-A2F6-19178378A1C3}"/>
    <dgm:cxn modelId="{DD69ED7B-31F5-4349-8597-467D93221B87}" type="presOf" srcId="{6988AAB6-4C69-41AA-9FEF-7C98330F7EC9}" destId="{3C6A9929-1D49-4A65-98AD-23DE2CC5EC6A}" srcOrd="0" destOrd="0" presId="urn:microsoft.com/office/officeart/2005/8/layout/process1"/>
    <dgm:cxn modelId="{687FFCCE-4DD2-419E-9872-B0D9EC170EA7}" type="presOf" srcId="{80E7B287-6FF7-4EE0-AE61-B668B3FF3461}" destId="{966472D0-9644-45D7-93EE-CE74817C8D1D}" srcOrd="0" destOrd="0" presId="urn:microsoft.com/office/officeart/2005/8/layout/process1"/>
    <dgm:cxn modelId="{F3E5D840-A3B2-43B9-8047-D527171C5D1C}" type="presOf" srcId="{100D253A-DC11-4959-BD14-190285C1A7AD}" destId="{65F7E093-9D40-4761-B163-8760FDE2BF45}" srcOrd="0" destOrd="0" presId="urn:microsoft.com/office/officeart/2005/8/layout/process1"/>
    <dgm:cxn modelId="{10F37088-F916-453B-B2B8-E97CC0A4315B}" srcId="{5A2CEC0F-680A-4047-B9A0-DD0611AAEBB0}" destId="{80E7B287-6FF7-4EE0-AE61-B668B3FF3461}" srcOrd="2" destOrd="0" parTransId="{B9EE39A6-67FC-4F15-99B0-2ABC6ABC0B7D}" sibTransId="{63443246-FF94-4CCE-AC1B-882AE47650AB}"/>
    <dgm:cxn modelId="{80CB054E-3006-4CF3-AB56-2403FA722B73}" srcId="{5A2CEC0F-680A-4047-B9A0-DD0611AAEBB0}" destId="{83871532-1B94-4356-B592-94C4D5153DC3}" srcOrd="0" destOrd="0" parTransId="{CF6C4158-5B67-4B5C-B993-2BBC0B81F484}" sibTransId="{7BF65B08-1994-4049-B8F3-6D309AD24BB5}"/>
    <dgm:cxn modelId="{DE57C2FE-AAAF-4C66-BAEC-A26ED422D94D}" type="presOf" srcId="{83871532-1B94-4356-B592-94C4D5153DC3}" destId="{F00EAF57-21F4-4035-AA0F-DDACAD25F632}" srcOrd="0" destOrd="0" presId="urn:microsoft.com/office/officeart/2005/8/layout/process1"/>
    <dgm:cxn modelId="{A6833C0B-9D9F-4C14-ABEF-D7A48E44928B}" type="presOf" srcId="{5A2CEC0F-680A-4047-B9A0-DD0611AAEBB0}" destId="{6756C2BC-B257-4D33-A309-BB75DAD8393E}" srcOrd="0" destOrd="0" presId="urn:microsoft.com/office/officeart/2005/8/layout/process1"/>
    <dgm:cxn modelId="{F49FBF69-8746-49B6-BA0C-BAA705966F74}" type="presOf" srcId="{63443246-FF94-4CCE-AC1B-882AE47650AB}" destId="{72D6713E-B661-4AEB-AF75-A8AEFB544C59}" srcOrd="1" destOrd="0" presId="urn:microsoft.com/office/officeart/2005/8/layout/process1"/>
    <dgm:cxn modelId="{3ED53358-4064-42AD-8122-2F3E4C0F75BB}" type="presOf" srcId="{7BF65B08-1994-4049-B8F3-6D309AD24BB5}" destId="{480360C0-C96A-4901-A52D-6A2AED05A92E}" srcOrd="0" destOrd="0" presId="urn:microsoft.com/office/officeart/2005/8/layout/process1"/>
    <dgm:cxn modelId="{809FA3AB-B9B2-4F00-9677-F13B167CE883}" type="presParOf" srcId="{6756C2BC-B257-4D33-A309-BB75DAD8393E}" destId="{F00EAF57-21F4-4035-AA0F-DDACAD25F632}" srcOrd="0" destOrd="0" presId="urn:microsoft.com/office/officeart/2005/8/layout/process1"/>
    <dgm:cxn modelId="{DE47E6C1-A7BF-445B-A089-2C2657B1D4B2}" type="presParOf" srcId="{6756C2BC-B257-4D33-A309-BB75DAD8393E}" destId="{480360C0-C96A-4901-A52D-6A2AED05A92E}" srcOrd="1" destOrd="0" presId="urn:microsoft.com/office/officeart/2005/8/layout/process1"/>
    <dgm:cxn modelId="{451F1BF0-BC33-482F-A924-5BBF91843E16}" type="presParOf" srcId="{480360C0-C96A-4901-A52D-6A2AED05A92E}" destId="{DC2CFBDC-4850-4C50-B0A9-659E1CC91793}" srcOrd="0" destOrd="0" presId="urn:microsoft.com/office/officeart/2005/8/layout/process1"/>
    <dgm:cxn modelId="{77A01213-5869-4686-806F-0C32493B1961}" type="presParOf" srcId="{6756C2BC-B257-4D33-A309-BB75DAD8393E}" destId="{3C6A9929-1D49-4A65-98AD-23DE2CC5EC6A}" srcOrd="2" destOrd="0" presId="urn:microsoft.com/office/officeart/2005/8/layout/process1"/>
    <dgm:cxn modelId="{7A21CB1A-8172-43ED-85B3-368A70D2E89C}" type="presParOf" srcId="{6756C2BC-B257-4D33-A309-BB75DAD8393E}" destId="{D7FBE3FE-C326-4AF4-9FF2-6C83ACF6BBD7}" srcOrd="3" destOrd="0" presId="urn:microsoft.com/office/officeart/2005/8/layout/process1"/>
    <dgm:cxn modelId="{008FBD48-8E9D-4150-AC8D-D1CB4D7B85DE}" type="presParOf" srcId="{D7FBE3FE-C326-4AF4-9FF2-6C83ACF6BBD7}" destId="{988214B8-7B6C-4911-ADA2-3BA6B20D3481}" srcOrd="0" destOrd="0" presId="urn:microsoft.com/office/officeart/2005/8/layout/process1"/>
    <dgm:cxn modelId="{DD628B32-F0CE-4980-88EE-21144ECE7B49}" type="presParOf" srcId="{6756C2BC-B257-4D33-A309-BB75DAD8393E}" destId="{966472D0-9644-45D7-93EE-CE74817C8D1D}" srcOrd="4" destOrd="0" presId="urn:microsoft.com/office/officeart/2005/8/layout/process1"/>
    <dgm:cxn modelId="{9CEBA158-259F-4472-8E9A-EDDD04C91EFA}" type="presParOf" srcId="{6756C2BC-B257-4D33-A309-BB75DAD8393E}" destId="{1C96CF8E-5236-4967-A5F8-A34B189A63B8}" srcOrd="5" destOrd="0" presId="urn:microsoft.com/office/officeart/2005/8/layout/process1"/>
    <dgm:cxn modelId="{20B09B95-4126-4561-9AE3-F98D1856C629}" type="presParOf" srcId="{1C96CF8E-5236-4967-A5F8-A34B189A63B8}" destId="{72D6713E-B661-4AEB-AF75-A8AEFB544C59}" srcOrd="0" destOrd="0" presId="urn:microsoft.com/office/officeart/2005/8/layout/process1"/>
    <dgm:cxn modelId="{2A8A1989-6126-41B5-8A3E-D5453C51D981}" type="presParOf" srcId="{6756C2BC-B257-4D33-A309-BB75DAD8393E}" destId="{65F7E093-9D40-4761-B163-8760FDE2BF45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D93963A-7D22-43FD-9111-4D2771E4B0BC}" type="doc">
      <dgm:prSet loTypeId="urn:microsoft.com/office/officeart/2005/8/layout/hierarchy5" loCatId="hierarchy" qsTypeId="urn:microsoft.com/office/officeart/2005/8/quickstyle/simple3" qsCatId="simple" csTypeId="urn:microsoft.com/office/officeart/2005/8/colors/colorful1#4" csCatId="colorful" phldr="1"/>
      <dgm:spPr/>
      <dgm:t>
        <a:bodyPr/>
        <a:lstStyle/>
        <a:p>
          <a:endParaRPr lang="ru-RU"/>
        </a:p>
      </dgm:t>
    </dgm:pt>
    <dgm:pt modelId="{47675B2F-1B86-4382-8978-B477970AC7E0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002060"/>
              </a:solidFill>
            </a:rPr>
            <a:t>оксиды</a:t>
          </a:r>
          <a:endParaRPr lang="ru-RU" sz="2400" b="1" dirty="0">
            <a:solidFill>
              <a:srgbClr val="002060"/>
            </a:solidFill>
          </a:endParaRPr>
        </a:p>
      </dgm:t>
    </dgm:pt>
    <dgm:pt modelId="{4115834F-BEA2-4FB8-BAFE-2AB4F884E751}" type="parTrans" cxnId="{0EEF640A-1219-4EE4-9020-7A606CBB64D3}">
      <dgm:prSet/>
      <dgm:spPr/>
      <dgm:t>
        <a:bodyPr/>
        <a:lstStyle/>
        <a:p>
          <a:endParaRPr lang="ru-RU"/>
        </a:p>
      </dgm:t>
    </dgm:pt>
    <dgm:pt modelId="{3AA56954-324C-4FF6-8095-FC5844F2FA08}" type="sibTrans" cxnId="{0EEF640A-1219-4EE4-9020-7A606CBB64D3}">
      <dgm:prSet/>
      <dgm:spPr/>
      <dgm:t>
        <a:bodyPr/>
        <a:lstStyle/>
        <a:p>
          <a:endParaRPr lang="ru-RU"/>
        </a:p>
      </dgm:t>
    </dgm:pt>
    <dgm:pt modelId="{DCF5CFBE-9924-4485-88E2-A1CA78EC54F4}">
      <dgm:prSet phldrT="[Текст]" custT="1"/>
      <dgm:spPr/>
      <dgm:t>
        <a:bodyPr/>
        <a:lstStyle/>
        <a:p>
          <a:r>
            <a:rPr lang="ru-RU" sz="2400" b="1" dirty="0" err="1" smtClean="0">
              <a:solidFill>
                <a:srgbClr val="002060"/>
              </a:solidFill>
            </a:rPr>
            <a:t>солеобра</a:t>
          </a:r>
          <a:r>
            <a:rPr lang="en-US" sz="2400" b="1" dirty="0" smtClean="0">
              <a:solidFill>
                <a:srgbClr val="002060"/>
              </a:solidFill>
            </a:rPr>
            <a:t>-</a:t>
          </a:r>
        </a:p>
        <a:p>
          <a:r>
            <a:rPr lang="ru-RU" sz="2400" b="1" dirty="0" err="1" smtClean="0">
              <a:solidFill>
                <a:srgbClr val="002060"/>
              </a:solidFill>
            </a:rPr>
            <a:t>зующие</a:t>
          </a:r>
          <a:endParaRPr lang="ru-RU" sz="2400" b="1" dirty="0">
            <a:solidFill>
              <a:srgbClr val="002060"/>
            </a:solidFill>
          </a:endParaRPr>
        </a:p>
      </dgm:t>
    </dgm:pt>
    <dgm:pt modelId="{55062551-FF87-4AA8-A055-5F86E26E3F7E}" type="parTrans" cxnId="{EF5BE0F5-EBCA-43AA-B464-6D9CCC6041C9}">
      <dgm:prSet/>
      <dgm:spPr/>
      <dgm:t>
        <a:bodyPr/>
        <a:lstStyle/>
        <a:p>
          <a:endParaRPr lang="ru-RU"/>
        </a:p>
      </dgm:t>
    </dgm:pt>
    <dgm:pt modelId="{04F7B9E1-8725-4E48-BB04-CECF2E5A2844}" type="sibTrans" cxnId="{EF5BE0F5-EBCA-43AA-B464-6D9CCC6041C9}">
      <dgm:prSet/>
      <dgm:spPr/>
      <dgm:t>
        <a:bodyPr/>
        <a:lstStyle/>
        <a:p>
          <a:endParaRPr lang="ru-RU"/>
        </a:p>
      </dgm:t>
    </dgm:pt>
    <dgm:pt modelId="{4D50387C-4D5E-405D-BC09-15C1F1FD260F}">
      <dgm:prSet phldrT="[Текст]" custT="1"/>
      <dgm:spPr/>
      <dgm:t>
        <a:bodyPr/>
        <a:lstStyle/>
        <a:p>
          <a:r>
            <a:rPr lang="ru-RU" sz="2400" b="1" dirty="0" err="1" smtClean="0">
              <a:solidFill>
                <a:srgbClr val="002060"/>
              </a:solidFill>
            </a:rPr>
            <a:t>амфотерные</a:t>
          </a:r>
          <a:r>
            <a:rPr lang="ru-RU" sz="2400" b="1" dirty="0" smtClean="0">
              <a:solidFill>
                <a:srgbClr val="002060"/>
              </a:solidFill>
            </a:rPr>
            <a:t>:</a:t>
          </a:r>
        </a:p>
        <a:p>
          <a:r>
            <a:rPr lang="en-US" sz="2000" b="1" dirty="0" err="1" smtClean="0">
              <a:solidFill>
                <a:srgbClr val="C00000"/>
              </a:solidFill>
            </a:rPr>
            <a:t>ZnO</a:t>
          </a:r>
          <a:r>
            <a:rPr lang="en-US" sz="2000" b="1" dirty="0" smtClean="0">
              <a:solidFill>
                <a:srgbClr val="C00000"/>
              </a:solidFill>
            </a:rPr>
            <a:t>, </a:t>
          </a:r>
          <a:r>
            <a:rPr lang="en-US" sz="2000" b="1" dirty="0" err="1" smtClean="0">
              <a:solidFill>
                <a:srgbClr val="C00000"/>
              </a:solidFill>
            </a:rPr>
            <a:t>BeO</a:t>
          </a:r>
          <a:r>
            <a:rPr lang="en-US" sz="2000" b="1" dirty="0" smtClean="0">
              <a:solidFill>
                <a:srgbClr val="C00000"/>
              </a:solidFill>
            </a:rPr>
            <a:t>, Fe</a:t>
          </a:r>
          <a:r>
            <a:rPr lang="en-US" sz="1600" b="1" dirty="0" smtClean="0">
              <a:solidFill>
                <a:srgbClr val="C00000"/>
              </a:solidFill>
            </a:rPr>
            <a:t>2</a:t>
          </a:r>
          <a:r>
            <a:rPr lang="en-US" sz="2000" b="1" dirty="0" smtClean="0">
              <a:solidFill>
                <a:srgbClr val="C00000"/>
              </a:solidFill>
            </a:rPr>
            <a:t>O</a:t>
          </a:r>
          <a:r>
            <a:rPr lang="en-US" sz="1600" b="1" dirty="0" smtClean="0">
              <a:solidFill>
                <a:srgbClr val="C00000"/>
              </a:solidFill>
            </a:rPr>
            <a:t>3</a:t>
          </a:r>
          <a:endParaRPr lang="ru-RU" sz="2000" b="1" dirty="0">
            <a:solidFill>
              <a:srgbClr val="C00000"/>
            </a:solidFill>
          </a:endParaRPr>
        </a:p>
      </dgm:t>
    </dgm:pt>
    <dgm:pt modelId="{FFDC1273-6573-445D-9F75-FB719C37F1DC}" type="parTrans" cxnId="{92CB17A5-6012-4113-8FE9-D9A6CD13FE64}">
      <dgm:prSet/>
      <dgm:spPr/>
      <dgm:t>
        <a:bodyPr/>
        <a:lstStyle/>
        <a:p>
          <a:endParaRPr lang="ru-RU"/>
        </a:p>
      </dgm:t>
    </dgm:pt>
    <dgm:pt modelId="{C39CE93C-925F-4EC8-884C-2F7682BF1800}" type="sibTrans" cxnId="{92CB17A5-6012-4113-8FE9-D9A6CD13FE64}">
      <dgm:prSet/>
      <dgm:spPr/>
      <dgm:t>
        <a:bodyPr/>
        <a:lstStyle/>
        <a:p>
          <a:endParaRPr lang="ru-RU"/>
        </a:p>
      </dgm:t>
    </dgm:pt>
    <dgm:pt modelId="{E37472CF-4364-47DD-99AE-3E01DBFEEFD8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002060"/>
              </a:solidFill>
            </a:rPr>
            <a:t>основные: </a:t>
          </a:r>
        </a:p>
        <a:p>
          <a:r>
            <a:rPr lang="en-US" sz="2000" b="1" dirty="0" smtClean="0">
              <a:solidFill>
                <a:srgbClr val="C00000"/>
              </a:solidFill>
            </a:rPr>
            <a:t>K</a:t>
          </a:r>
          <a:r>
            <a:rPr lang="en-US" sz="1600" b="1" dirty="0" smtClean="0">
              <a:solidFill>
                <a:srgbClr val="C00000"/>
              </a:solidFill>
            </a:rPr>
            <a:t>2</a:t>
          </a:r>
          <a:r>
            <a:rPr lang="en-US" sz="2000" b="1" dirty="0" smtClean="0">
              <a:solidFill>
                <a:srgbClr val="C00000"/>
              </a:solidFill>
            </a:rPr>
            <a:t>O, </a:t>
          </a:r>
          <a:r>
            <a:rPr lang="en-US" sz="2000" b="1" dirty="0" err="1" smtClean="0">
              <a:solidFill>
                <a:srgbClr val="C00000"/>
              </a:solidFill>
            </a:rPr>
            <a:t>MgO</a:t>
          </a:r>
          <a:r>
            <a:rPr lang="en-US" sz="2000" b="1" dirty="0" smtClean="0">
              <a:solidFill>
                <a:srgbClr val="C00000"/>
              </a:solidFill>
            </a:rPr>
            <a:t>, </a:t>
          </a:r>
          <a:r>
            <a:rPr lang="en-US" sz="2000" b="1" dirty="0" err="1" smtClean="0">
              <a:solidFill>
                <a:srgbClr val="C00000"/>
              </a:solidFill>
            </a:rPr>
            <a:t>BaO</a:t>
          </a:r>
          <a:endParaRPr lang="ru-RU" sz="2000" b="1" dirty="0">
            <a:solidFill>
              <a:srgbClr val="C00000"/>
            </a:solidFill>
          </a:endParaRPr>
        </a:p>
      </dgm:t>
    </dgm:pt>
    <dgm:pt modelId="{59FAB65B-B58E-4CE5-A823-86C76E5DF895}" type="parTrans" cxnId="{3A8D705C-E7F3-4BF5-99FF-4245E0D784FF}">
      <dgm:prSet/>
      <dgm:spPr/>
      <dgm:t>
        <a:bodyPr/>
        <a:lstStyle/>
        <a:p>
          <a:endParaRPr lang="ru-RU"/>
        </a:p>
      </dgm:t>
    </dgm:pt>
    <dgm:pt modelId="{1F624409-BAF1-4AE6-B33C-5E3F370A87DD}" type="sibTrans" cxnId="{3A8D705C-E7F3-4BF5-99FF-4245E0D784FF}">
      <dgm:prSet/>
      <dgm:spPr/>
      <dgm:t>
        <a:bodyPr/>
        <a:lstStyle/>
        <a:p>
          <a:endParaRPr lang="ru-RU"/>
        </a:p>
      </dgm:t>
    </dgm:pt>
    <dgm:pt modelId="{6A49A1C8-CCDA-4C56-A1D5-D70F6CA766B3}">
      <dgm:prSet phldrT="[Текст]" custT="1"/>
      <dgm:spPr/>
      <dgm:t>
        <a:bodyPr/>
        <a:lstStyle/>
        <a:p>
          <a:r>
            <a:rPr lang="ru-RU" sz="2400" b="1" dirty="0" err="1" smtClean="0">
              <a:solidFill>
                <a:srgbClr val="002060"/>
              </a:solidFill>
            </a:rPr>
            <a:t>несолеобра</a:t>
          </a:r>
          <a:r>
            <a:rPr lang="en-US" sz="2400" b="1" dirty="0" smtClean="0">
              <a:solidFill>
                <a:srgbClr val="002060"/>
              </a:solidFill>
            </a:rPr>
            <a:t>-</a:t>
          </a:r>
        </a:p>
        <a:p>
          <a:r>
            <a:rPr lang="ru-RU" sz="2400" b="1" dirty="0" err="1" smtClean="0">
              <a:solidFill>
                <a:srgbClr val="002060"/>
              </a:solidFill>
            </a:rPr>
            <a:t>зующие</a:t>
          </a:r>
          <a:endParaRPr lang="ru-RU" sz="2400" b="1" dirty="0">
            <a:solidFill>
              <a:srgbClr val="002060"/>
            </a:solidFill>
          </a:endParaRPr>
        </a:p>
      </dgm:t>
    </dgm:pt>
    <dgm:pt modelId="{D1875EFB-1D27-4EDA-94F0-F626BB9E1CA7}" type="parTrans" cxnId="{AE365B8C-5404-4687-A4FC-BA8D8A820BD5}">
      <dgm:prSet/>
      <dgm:spPr/>
      <dgm:t>
        <a:bodyPr/>
        <a:lstStyle/>
        <a:p>
          <a:endParaRPr lang="ru-RU"/>
        </a:p>
      </dgm:t>
    </dgm:pt>
    <dgm:pt modelId="{F5FAAE33-6DFD-440A-9DA4-9308A59A161D}" type="sibTrans" cxnId="{AE365B8C-5404-4687-A4FC-BA8D8A820BD5}">
      <dgm:prSet/>
      <dgm:spPr/>
      <dgm:t>
        <a:bodyPr/>
        <a:lstStyle/>
        <a:p>
          <a:endParaRPr lang="ru-RU"/>
        </a:p>
      </dgm:t>
    </dgm:pt>
    <dgm:pt modelId="{F0B781A7-ED10-4E41-8C75-8691EF563600}">
      <dgm:prSet phldrT="[Текст]" custT="1"/>
      <dgm:spPr/>
      <dgm:t>
        <a:bodyPr/>
        <a:lstStyle/>
        <a:p>
          <a:r>
            <a:rPr lang="en-US" sz="2400" b="1" dirty="0" smtClean="0">
              <a:solidFill>
                <a:srgbClr val="C00000"/>
              </a:solidFill>
            </a:rPr>
            <a:t> NO</a:t>
          </a:r>
          <a:r>
            <a:rPr lang="ru-RU" sz="2400" b="1" dirty="0" smtClean="0">
              <a:solidFill>
                <a:srgbClr val="C00000"/>
              </a:solidFill>
            </a:rPr>
            <a:t>, </a:t>
          </a:r>
          <a:r>
            <a:rPr lang="en-US" sz="2400" b="1" dirty="0" smtClean="0">
              <a:solidFill>
                <a:srgbClr val="C00000"/>
              </a:solidFill>
            </a:rPr>
            <a:t>N</a:t>
          </a:r>
          <a:r>
            <a:rPr lang="en-US" sz="1600" b="1" dirty="0" smtClean="0">
              <a:solidFill>
                <a:srgbClr val="C00000"/>
              </a:solidFill>
            </a:rPr>
            <a:t>2</a:t>
          </a:r>
          <a:r>
            <a:rPr lang="en-US" sz="2400" b="1" dirty="0" smtClean="0">
              <a:solidFill>
                <a:srgbClr val="C00000"/>
              </a:solidFill>
            </a:rPr>
            <a:t>O</a:t>
          </a:r>
          <a:endParaRPr lang="ru-RU" sz="2400" b="1" dirty="0">
            <a:solidFill>
              <a:srgbClr val="C00000"/>
            </a:solidFill>
          </a:endParaRPr>
        </a:p>
      </dgm:t>
    </dgm:pt>
    <dgm:pt modelId="{D734D312-3736-40BF-9C75-0948844E923B}" type="parTrans" cxnId="{031AB7EE-C1AE-4C75-AAD7-F7C145F5368E}">
      <dgm:prSet/>
      <dgm:spPr/>
      <dgm:t>
        <a:bodyPr/>
        <a:lstStyle/>
        <a:p>
          <a:endParaRPr lang="ru-RU"/>
        </a:p>
      </dgm:t>
    </dgm:pt>
    <dgm:pt modelId="{C158663A-4677-49DA-A64A-8E617C43CA37}" type="sibTrans" cxnId="{031AB7EE-C1AE-4C75-AAD7-F7C145F5368E}">
      <dgm:prSet/>
      <dgm:spPr/>
      <dgm:t>
        <a:bodyPr/>
        <a:lstStyle/>
        <a:p>
          <a:endParaRPr lang="ru-RU"/>
        </a:p>
      </dgm:t>
    </dgm:pt>
    <dgm:pt modelId="{7A975999-4F5D-4ADF-898B-311B042F87A9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002060"/>
              </a:solidFill>
            </a:rPr>
            <a:t>кислотные:</a:t>
          </a:r>
        </a:p>
        <a:p>
          <a:r>
            <a:rPr lang="en-US" sz="2000" b="1" dirty="0" smtClean="0">
              <a:solidFill>
                <a:srgbClr val="C00000"/>
              </a:solidFill>
            </a:rPr>
            <a:t>NO</a:t>
          </a:r>
          <a:r>
            <a:rPr lang="en-US" sz="2000" b="1" baseline="-25000" dirty="0" smtClean="0">
              <a:solidFill>
                <a:srgbClr val="C00000"/>
              </a:solidFill>
            </a:rPr>
            <a:t>2</a:t>
          </a:r>
          <a:r>
            <a:rPr lang="en-US" sz="2000" b="1" dirty="0" smtClean="0">
              <a:solidFill>
                <a:srgbClr val="C00000"/>
              </a:solidFill>
            </a:rPr>
            <a:t>, Cl</a:t>
          </a:r>
          <a:r>
            <a:rPr lang="en-US" sz="1400" b="1" dirty="0" smtClean="0">
              <a:solidFill>
                <a:srgbClr val="C00000"/>
              </a:solidFill>
            </a:rPr>
            <a:t>2</a:t>
          </a:r>
          <a:r>
            <a:rPr lang="en-US" sz="2000" b="1" dirty="0" smtClean="0">
              <a:solidFill>
                <a:srgbClr val="C00000"/>
              </a:solidFill>
            </a:rPr>
            <a:t>O</a:t>
          </a:r>
          <a:r>
            <a:rPr lang="en-US" sz="1400" b="1" dirty="0" smtClean="0">
              <a:solidFill>
                <a:srgbClr val="C00000"/>
              </a:solidFill>
            </a:rPr>
            <a:t>3, </a:t>
          </a:r>
          <a:r>
            <a:rPr lang="en-US" sz="2000" b="1" dirty="0" smtClean="0">
              <a:solidFill>
                <a:srgbClr val="C00000"/>
              </a:solidFill>
            </a:rPr>
            <a:t>Mn</a:t>
          </a:r>
          <a:r>
            <a:rPr lang="en-US" sz="1600" b="1" dirty="0" smtClean="0">
              <a:solidFill>
                <a:srgbClr val="C00000"/>
              </a:solidFill>
            </a:rPr>
            <a:t>2</a:t>
          </a:r>
          <a:r>
            <a:rPr lang="en-US" sz="2000" b="1" dirty="0" smtClean="0">
              <a:solidFill>
                <a:srgbClr val="C00000"/>
              </a:solidFill>
            </a:rPr>
            <a:t>O</a:t>
          </a:r>
          <a:r>
            <a:rPr lang="en-US" sz="1600" b="1" dirty="0" smtClean="0">
              <a:solidFill>
                <a:srgbClr val="C00000"/>
              </a:solidFill>
            </a:rPr>
            <a:t>7</a:t>
          </a:r>
          <a:r>
            <a:rPr lang="ru-RU" sz="1600" b="1" dirty="0" smtClean="0">
              <a:solidFill>
                <a:srgbClr val="C00000"/>
              </a:solidFill>
            </a:rPr>
            <a:t> </a:t>
          </a:r>
          <a:endParaRPr lang="ru-RU" sz="2000" b="1" dirty="0">
            <a:solidFill>
              <a:srgbClr val="C00000"/>
            </a:solidFill>
          </a:endParaRPr>
        </a:p>
      </dgm:t>
    </dgm:pt>
    <dgm:pt modelId="{A6F46EE3-2380-4446-B196-71A211FF2ED9}" type="parTrans" cxnId="{662C764C-2F56-4E08-A4C8-0BF3A564A052}">
      <dgm:prSet/>
      <dgm:spPr/>
      <dgm:t>
        <a:bodyPr/>
        <a:lstStyle/>
        <a:p>
          <a:endParaRPr lang="ru-RU"/>
        </a:p>
      </dgm:t>
    </dgm:pt>
    <dgm:pt modelId="{66758248-537B-45C0-BFB2-CB65E3A1A667}" type="sibTrans" cxnId="{662C764C-2F56-4E08-A4C8-0BF3A564A052}">
      <dgm:prSet/>
      <dgm:spPr/>
      <dgm:t>
        <a:bodyPr/>
        <a:lstStyle/>
        <a:p>
          <a:endParaRPr lang="ru-RU"/>
        </a:p>
      </dgm:t>
    </dgm:pt>
    <dgm:pt modelId="{577A9873-F890-44DA-8322-900E062CC35E}" type="pres">
      <dgm:prSet presAssocID="{FD93963A-7D22-43FD-9111-4D2771E4B0BC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2B24702-96E3-470D-9F87-C62CD3459D0E}" type="pres">
      <dgm:prSet presAssocID="{FD93963A-7D22-43FD-9111-4D2771E4B0BC}" presName="hierFlow" presStyleCnt="0"/>
      <dgm:spPr/>
    </dgm:pt>
    <dgm:pt modelId="{6F84F1F4-96B1-4CEB-BFC0-08B3385CD726}" type="pres">
      <dgm:prSet presAssocID="{FD93963A-7D22-43FD-9111-4D2771E4B0BC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28EDE484-A59B-4DB5-A0C7-BBA5A8B277D4}" type="pres">
      <dgm:prSet presAssocID="{47675B2F-1B86-4382-8978-B477970AC7E0}" presName="Name17" presStyleCnt="0"/>
      <dgm:spPr/>
    </dgm:pt>
    <dgm:pt modelId="{DB129E02-5EE5-41D7-A015-BE76B7CEA3D6}" type="pres">
      <dgm:prSet presAssocID="{47675B2F-1B86-4382-8978-B477970AC7E0}" presName="level1Shape" presStyleLbl="node0" presStyleIdx="0" presStyleCnt="1" custScaleX="47975" custScaleY="79698" custLinFactNeighborX="-25571" custLinFactNeighborY="-5883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979A60A-4582-454B-A94D-9628F61A95A9}" type="pres">
      <dgm:prSet presAssocID="{47675B2F-1B86-4382-8978-B477970AC7E0}" presName="hierChild2" presStyleCnt="0"/>
      <dgm:spPr/>
    </dgm:pt>
    <dgm:pt modelId="{F72B8DED-7C4F-4140-BBAE-5C7FC9DBF521}" type="pres">
      <dgm:prSet presAssocID="{55062551-FF87-4AA8-A055-5F86E26E3F7E}" presName="Name25" presStyleLbl="parChTrans1D2" presStyleIdx="0" presStyleCnt="2"/>
      <dgm:spPr/>
      <dgm:t>
        <a:bodyPr/>
        <a:lstStyle/>
        <a:p>
          <a:endParaRPr lang="ru-RU"/>
        </a:p>
      </dgm:t>
    </dgm:pt>
    <dgm:pt modelId="{31C8DF55-1B5B-4B4D-90CF-B43F83861CBC}" type="pres">
      <dgm:prSet presAssocID="{55062551-FF87-4AA8-A055-5F86E26E3F7E}" presName="connTx" presStyleLbl="parChTrans1D2" presStyleIdx="0" presStyleCnt="2"/>
      <dgm:spPr/>
      <dgm:t>
        <a:bodyPr/>
        <a:lstStyle/>
        <a:p>
          <a:endParaRPr lang="ru-RU"/>
        </a:p>
      </dgm:t>
    </dgm:pt>
    <dgm:pt modelId="{AEA4A503-DA31-4011-9CFE-BB114741EA8F}" type="pres">
      <dgm:prSet presAssocID="{DCF5CFBE-9924-4485-88E2-A1CA78EC54F4}" presName="Name30" presStyleCnt="0"/>
      <dgm:spPr/>
    </dgm:pt>
    <dgm:pt modelId="{B3A43DA2-AD64-4871-8055-83DE58DF3D62}" type="pres">
      <dgm:prSet presAssocID="{DCF5CFBE-9924-4485-88E2-A1CA78EC54F4}" presName="level2Shape" presStyleLbl="node2" presStyleIdx="0" presStyleCnt="2" custScaleX="81307" custLinFactNeighborX="-32079" custLinFactNeighborY="-61262"/>
      <dgm:spPr/>
      <dgm:t>
        <a:bodyPr/>
        <a:lstStyle/>
        <a:p>
          <a:endParaRPr lang="ru-RU"/>
        </a:p>
      </dgm:t>
    </dgm:pt>
    <dgm:pt modelId="{4B604616-B54E-493A-95FC-5EA33C370A8B}" type="pres">
      <dgm:prSet presAssocID="{DCF5CFBE-9924-4485-88E2-A1CA78EC54F4}" presName="hierChild3" presStyleCnt="0"/>
      <dgm:spPr/>
    </dgm:pt>
    <dgm:pt modelId="{CC409446-1177-46F0-8BEC-CB47BCBC0848}" type="pres">
      <dgm:prSet presAssocID="{FFDC1273-6573-445D-9F75-FB719C37F1DC}" presName="Name25" presStyleLbl="parChTrans1D3" presStyleIdx="0" presStyleCnt="4"/>
      <dgm:spPr/>
      <dgm:t>
        <a:bodyPr/>
        <a:lstStyle/>
        <a:p>
          <a:endParaRPr lang="ru-RU"/>
        </a:p>
      </dgm:t>
    </dgm:pt>
    <dgm:pt modelId="{F2FB918D-9746-44CB-9CBC-081C47464F74}" type="pres">
      <dgm:prSet presAssocID="{FFDC1273-6573-445D-9F75-FB719C37F1DC}" presName="connTx" presStyleLbl="parChTrans1D3" presStyleIdx="0" presStyleCnt="4"/>
      <dgm:spPr/>
      <dgm:t>
        <a:bodyPr/>
        <a:lstStyle/>
        <a:p>
          <a:endParaRPr lang="ru-RU"/>
        </a:p>
      </dgm:t>
    </dgm:pt>
    <dgm:pt modelId="{184B702D-94E8-403B-88B2-360B8D8A7DE2}" type="pres">
      <dgm:prSet presAssocID="{4D50387C-4D5E-405D-BC09-15C1F1FD260F}" presName="Name30" presStyleCnt="0"/>
      <dgm:spPr/>
    </dgm:pt>
    <dgm:pt modelId="{35AEDF5B-AFFC-48A9-A023-B4297246A684}" type="pres">
      <dgm:prSet presAssocID="{4D50387C-4D5E-405D-BC09-15C1F1FD260F}" presName="level2Shape" presStyleLbl="node3" presStyleIdx="0" presStyleCnt="4" custScaleX="80297" custLinFactNeighborX="-55896" custLinFactNeighborY="-137"/>
      <dgm:spPr/>
      <dgm:t>
        <a:bodyPr/>
        <a:lstStyle/>
        <a:p>
          <a:endParaRPr lang="ru-RU"/>
        </a:p>
      </dgm:t>
    </dgm:pt>
    <dgm:pt modelId="{14B8D9A7-EB89-411C-B669-EC38935C7B92}" type="pres">
      <dgm:prSet presAssocID="{4D50387C-4D5E-405D-BC09-15C1F1FD260F}" presName="hierChild3" presStyleCnt="0"/>
      <dgm:spPr/>
    </dgm:pt>
    <dgm:pt modelId="{03F0B179-9B06-4CD5-8722-159D4E1271F2}" type="pres">
      <dgm:prSet presAssocID="{A6F46EE3-2380-4446-B196-71A211FF2ED9}" presName="Name25" presStyleLbl="parChTrans1D3" presStyleIdx="1" presStyleCnt="4"/>
      <dgm:spPr/>
      <dgm:t>
        <a:bodyPr/>
        <a:lstStyle/>
        <a:p>
          <a:endParaRPr lang="ru-RU"/>
        </a:p>
      </dgm:t>
    </dgm:pt>
    <dgm:pt modelId="{FE8EEC60-2C70-439A-A64D-CFD05F9A6808}" type="pres">
      <dgm:prSet presAssocID="{A6F46EE3-2380-4446-B196-71A211FF2ED9}" presName="connTx" presStyleLbl="parChTrans1D3" presStyleIdx="1" presStyleCnt="4"/>
      <dgm:spPr/>
      <dgm:t>
        <a:bodyPr/>
        <a:lstStyle/>
        <a:p>
          <a:endParaRPr lang="ru-RU"/>
        </a:p>
      </dgm:t>
    </dgm:pt>
    <dgm:pt modelId="{7D3C7E94-126D-4AE0-A91B-65306551A8A1}" type="pres">
      <dgm:prSet presAssocID="{7A975999-4F5D-4ADF-898B-311B042F87A9}" presName="Name30" presStyleCnt="0"/>
      <dgm:spPr/>
    </dgm:pt>
    <dgm:pt modelId="{05CFA89B-0C96-4B2B-AA42-59046B464044}" type="pres">
      <dgm:prSet presAssocID="{7A975999-4F5D-4ADF-898B-311B042F87A9}" presName="level2Shape" presStyleLbl="node3" presStyleIdx="1" presStyleCnt="4" custScaleX="74910" custLinFactNeighborX="-55896" custLinFactNeighborY="-7387"/>
      <dgm:spPr/>
      <dgm:t>
        <a:bodyPr/>
        <a:lstStyle/>
        <a:p>
          <a:endParaRPr lang="ru-RU"/>
        </a:p>
      </dgm:t>
    </dgm:pt>
    <dgm:pt modelId="{25171E30-B533-48E2-85BB-E2B2CF160F88}" type="pres">
      <dgm:prSet presAssocID="{7A975999-4F5D-4ADF-898B-311B042F87A9}" presName="hierChild3" presStyleCnt="0"/>
      <dgm:spPr/>
    </dgm:pt>
    <dgm:pt modelId="{E6C727A4-7380-4B51-8839-DE92BEA61D55}" type="pres">
      <dgm:prSet presAssocID="{59FAB65B-B58E-4CE5-A823-86C76E5DF895}" presName="Name25" presStyleLbl="parChTrans1D3" presStyleIdx="2" presStyleCnt="4"/>
      <dgm:spPr/>
      <dgm:t>
        <a:bodyPr/>
        <a:lstStyle/>
        <a:p>
          <a:endParaRPr lang="ru-RU"/>
        </a:p>
      </dgm:t>
    </dgm:pt>
    <dgm:pt modelId="{AD89DBF3-2BD0-472B-81A8-D594EE56C646}" type="pres">
      <dgm:prSet presAssocID="{59FAB65B-B58E-4CE5-A823-86C76E5DF895}" presName="connTx" presStyleLbl="parChTrans1D3" presStyleIdx="2" presStyleCnt="4"/>
      <dgm:spPr/>
      <dgm:t>
        <a:bodyPr/>
        <a:lstStyle/>
        <a:p>
          <a:endParaRPr lang="ru-RU"/>
        </a:p>
      </dgm:t>
    </dgm:pt>
    <dgm:pt modelId="{F8B8B7D8-DDCC-4F04-86F6-3210FC450832}" type="pres">
      <dgm:prSet presAssocID="{E37472CF-4364-47DD-99AE-3E01DBFEEFD8}" presName="Name30" presStyleCnt="0"/>
      <dgm:spPr/>
    </dgm:pt>
    <dgm:pt modelId="{EB30EC63-BD7C-4326-817B-F74C536AE46B}" type="pres">
      <dgm:prSet presAssocID="{E37472CF-4364-47DD-99AE-3E01DBFEEFD8}" presName="level2Shape" presStyleLbl="node3" presStyleIdx="2" presStyleCnt="4" custScaleX="74820" custLinFactNeighborX="-53717" custLinFactNeighborY="-9250"/>
      <dgm:spPr/>
      <dgm:t>
        <a:bodyPr/>
        <a:lstStyle/>
        <a:p>
          <a:endParaRPr lang="ru-RU"/>
        </a:p>
      </dgm:t>
    </dgm:pt>
    <dgm:pt modelId="{E3C18617-ABE0-4A0F-875D-7D01C386B26B}" type="pres">
      <dgm:prSet presAssocID="{E37472CF-4364-47DD-99AE-3E01DBFEEFD8}" presName="hierChild3" presStyleCnt="0"/>
      <dgm:spPr/>
    </dgm:pt>
    <dgm:pt modelId="{852B8A21-BDE0-4D8E-A6E8-10E2B974309E}" type="pres">
      <dgm:prSet presAssocID="{D1875EFB-1D27-4EDA-94F0-F626BB9E1CA7}" presName="Name25" presStyleLbl="parChTrans1D2" presStyleIdx="1" presStyleCnt="2"/>
      <dgm:spPr/>
      <dgm:t>
        <a:bodyPr/>
        <a:lstStyle/>
        <a:p>
          <a:endParaRPr lang="ru-RU"/>
        </a:p>
      </dgm:t>
    </dgm:pt>
    <dgm:pt modelId="{E9AA48EB-0E2F-4AA9-817C-015AE1124D27}" type="pres">
      <dgm:prSet presAssocID="{D1875EFB-1D27-4EDA-94F0-F626BB9E1CA7}" presName="connTx" presStyleLbl="parChTrans1D2" presStyleIdx="1" presStyleCnt="2"/>
      <dgm:spPr/>
      <dgm:t>
        <a:bodyPr/>
        <a:lstStyle/>
        <a:p>
          <a:endParaRPr lang="ru-RU"/>
        </a:p>
      </dgm:t>
    </dgm:pt>
    <dgm:pt modelId="{60D779BA-6B9C-4F9D-A55D-CC6A697454A4}" type="pres">
      <dgm:prSet presAssocID="{6A49A1C8-CCDA-4C56-A1D5-D70F6CA766B3}" presName="Name30" presStyleCnt="0"/>
      <dgm:spPr/>
    </dgm:pt>
    <dgm:pt modelId="{990D3535-C4E0-40DE-A63B-BE6220A10030}" type="pres">
      <dgm:prSet presAssocID="{6A49A1C8-CCDA-4C56-A1D5-D70F6CA766B3}" presName="level2Shape" presStyleLbl="node2" presStyleIdx="1" presStyleCnt="2" custScaleX="95551" custScaleY="105155" custLinFactNeighborX="-34258" custLinFactNeighborY="-2457"/>
      <dgm:spPr/>
      <dgm:t>
        <a:bodyPr/>
        <a:lstStyle/>
        <a:p>
          <a:endParaRPr lang="ru-RU"/>
        </a:p>
      </dgm:t>
    </dgm:pt>
    <dgm:pt modelId="{67CBBE30-CFDA-46FF-B207-3C5AAA135292}" type="pres">
      <dgm:prSet presAssocID="{6A49A1C8-CCDA-4C56-A1D5-D70F6CA766B3}" presName="hierChild3" presStyleCnt="0"/>
      <dgm:spPr/>
    </dgm:pt>
    <dgm:pt modelId="{1CA07D30-3177-4C39-A353-55809B5F724E}" type="pres">
      <dgm:prSet presAssocID="{D734D312-3736-40BF-9C75-0948844E923B}" presName="Name25" presStyleLbl="parChTrans1D3" presStyleIdx="3" presStyleCnt="4"/>
      <dgm:spPr/>
      <dgm:t>
        <a:bodyPr/>
        <a:lstStyle/>
        <a:p>
          <a:endParaRPr lang="ru-RU"/>
        </a:p>
      </dgm:t>
    </dgm:pt>
    <dgm:pt modelId="{019FF4A9-31FA-437B-AC57-7FDC70B9EFC1}" type="pres">
      <dgm:prSet presAssocID="{D734D312-3736-40BF-9C75-0948844E923B}" presName="connTx" presStyleLbl="parChTrans1D3" presStyleIdx="3" presStyleCnt="4"/>
      <dgm:spPr/>
      <dgm:t>
        <a:bodyPr/>
        <a:lstStyle/>
        <a:p>
          <a:endParaRPr lang="ru-RU"/>
        </a:p>
      </dgm:t>
    </dgm:pt>
    <dgm:pt modelId="{99A6D197-FEF3-49A4-A94B-4C9E3860EB0D}" type="pres">
      <dgm:prSet presAssocID="{F0B781A7-ED10-4E41-8C75-8691EF563600}" presName="Name30" presStyleCnt="0"/>
      <dgm:spPr/>
    </dgm:pt>
    <dgm:pt modelId="{4137735D-7B7E-464F-9E27-3DA896B31D33}" type="pres">
      <dgm:prSet presAssocID="{F0B781A7-ED10-4E41-8C75-8691EF563600}" presName="level2Shape" presStyleLbl="node3" presStyleIdx="3" presStyleCnt="4" custScaleX="46648" custScaleY="98619" custLinFactNeighborX="-48591" custLinFactNeighborY="-338"/>
      <dgm:spPr/>
      <dgm:t>
        <a:bodyPr/>
        <a:lstStyle/>
        <a:p>
          <a:endParaRPr lang="ru-RU"/>
        </a:p>
      </dgm:t>
    </dgm:pt>
    <dgm:pt modelId="{F77E8E72-081B-4129-BA93-81BCD7C6572A}" type="pres">
      <dgm:prSet presAssocID="{F0B781A7-ED10-4E41-8C75-8691EF563600}" presName="hierChild3" presStyleCnt="0"/>
      <dgm:spPr/>
    </dgm:pt>
    <dgm:pt modelId="{0FC0A7F3-54DF-4D5A-80C4-E9655CCF4CFF}" type="pres">
      <dgm:prSet presAssocID="{FD93963A-7D22-43FD-9111-4D2771E4B0BC}" presName="bgShapesFlow" presStyleCnt="0"/>
      <dgm:spPr/>
    </dgm:pt>
  </dgm:ptLst>
  <dgm:cxnLst>
    <dgm:cxn modelId="{56BEB5C7-0BD0-47C5-BC9F-7B48A7BC902B}" type="presOf" srcId="{D1875EFB-1D27-4EDA-94F0-F626BB9E1CA7}" destId="{E9AA48EB-0E2F-4AA9-817C-015AE1124D27}" srcOrd="1" destOrd="0" presId="urn:microsoft.com/office/officeart/2005/8/layout/hierarchy5"/>
    <dgm:cxn modelId="{6B2C6FB8-FEAA-4AB9-8444-7334E6B72FCA}" type="presOf" srcId="{A6F46EE3-2380-4446-B196-71A211FF2ED9}" destId="{FE8EEC60-2C70-439A-A64D-CFD05F9A6808}" srcOrd="1" destOrd="0" presId="urn:microsoft.com/office/officeart/2005/8/layout/hierarchy5"/>
    <dgm:cxn modelId="{D1D3859E-D0C4-4F8E-A036-C1F2472DB6FB}" type="presOf" srcId="{59FAB65B-B58E-4CE5-A823-86C76E5DF895}" destId="{E6C727A4-7380-4B51-8839-DE92BEA61D55}" srcOrd="0" destOrd="0" presId="urn:microsoft.com/office/officeart/2005/8/layout/hierarchy5"/>
    <dgm:cxn modelId="{3A8D705C-E7F3-4BF5-99FF-4245E0D784FF}" srcId="{DCF5CFBE-9924-4485-88E2-A1CA78EC54F4}" destId="{E37472CF-4364-47DD-99AE-3E01DBFEEFD8}" srcOrd="2" destOrd="0" parTransId="{59FAB65B-B58E-4CE5-A823-86C76E5DF895}" sibTransId="{1F624409-BAF1-4AE6-B33C-5E3F370A87DD}"/>
    <dgm:cxn modelId="{E407B556-B764-4CA7-9231-71F2D69D2A8C}" type="presOf" srcId="{55062551-FF87-4AA8-A055-5F86E26E3F7E}" destId="{F72B8DED-7C4F-4140-BBAE-5C7FC9DBF521}" srcOrd="0" destOrd="0" presId="urn:microsoft.com/office/officeart/2005/8/layout/hierarchy5"/>
    <dgm:cxn modelId="{E235DAD2-A808-45DE-A463-9874AC121F96}" type="presOf" srcId="{FFDC1273-6573-445D-9F75-FB719C37F1DC}" destId="{CC409446-1177-46F0-8BEC-CB47BCBC0848}" srcOrd="0" destOrd="0" presId="urn:microsoft.com/office/officeart/2005/8/layout/hierarchy5"/>
    <dgm:cxn modelId="{FB6912D0-6335-498E-AFAB-6CEC5B2863F2}" type="presOf" srcId="{A6F46EE3-2380-4446-B196-71A211FF2ED9}" destId="{03F0B179-9B06-4CD5-8722-159D4E1271F2}" srcOrd="0" destOrd="0" presId="urn:microsoft.com/office/officeart/2005/8/layout/hierarchy5"/>
    <dgm:cxn modelId="{002DFD90-96DE-48FD-B96B-AE7D8230C086}" type="presOf" srcId="{D734D312-3736-40BF-9C75-0948844E923B}" destId="{1CA07D30-3177-4C39-A353-55809B5F724E}" srcOrd="0" destOrd="0" presId="urn:microsoft.com/office/officeart/2005/8/layout/hierarchy5"/>
    <dgm:cxn modelId="{031AB7EE-C1AE-4C75-AAD7-F7C145F5368E}" srcId="{6A49A1C8-CCDA-4C56-A1D5-D70F6CA766B3}" destId="{F0B781A7-ED10-4E41-8C75-8691EF563600}" srcOrd="0" destOrd="0" parTransId="{D734D312-3736-40BF-9C75-0948844E923B}" sibTransId="{C158663A-4677-49DA-A64A-8E617C43CA37}"/>
    <dgm:cxn modelId="{662C764C-2F56-4E08-A4C8-0BF3A564A052}" srcId="{DCF5CFBE-9924-4485-88E2-A1CA78EC54F4}" destId="{7A975999-4F5D-4ADF-898B-311B042F87A9}" srcOrd="1" destOrd="0" parTransId="{A6F46EE3-2380-4446-B196-71A211FF2ED9}" sibTransId="{66758248-537B-45C0-BFB2-CB65E3A1A667}"/>
    <dgm:cxn modelId="{FC95763C-6405-4F60-844D-998EE2769BCD}" type="presOf" srcId="{D1875EFB-1D27-4EDA-94F0-F626BB9E1CA7}" destId="{852B8A21-BDE0-4D8E-A6E8-10E2B974309E}" srcOrd="0" destOrd="0" presId="urn:microsoft.com/office/officeart/2005/8/layout/hierarchy5"/>
    <dgm:cxn modelId="{92CB17A5-6012-4113-8FE9-D9A6CD13FE64}" srcId="{DCF5CFBE-9924-4485-88E2-A1CA78EC54F4}" destId="{4D50387C-4D5E-405D-BC09-15C1F1FD260F}" srcOrd="0" destOrd="0" parTransId="{FFDC1273-6573-445D-9F75-FB719C37F1DC}" sibTransId="{C39CE93C-925F-4EC8-884C-2F7682BF1800}"/>
    <dgm:cxn modelId="{1BAC2744-7C92-42D0-B6F8-3E1C93F55C1C}" type="presOf" srcId="{D734D312-3736-40BF-9C75-0948844E923B}" destId="{019FF4A9-31FA-437B-AC57-7FDC70B9EFC1}" srcOrd="1" destOrd="0" presId="urn:microsoft.com/office/officeart/2005/8/layout/hierarchy5"/>
    <dgm:cxn modelId="{EF5BE0F5-EBCA-43AA-B464-6D9CCC6041C9}" srcId="{47675B2F-1B86-4382-8978-B477970AC7E0}" destId="{DCF5CFBE-9924-4485-88E2-A1CA78EC54F4}" srcOrd="0" destOrd="0" parTransId="{55062551-FF87-4AA8-A055-5F86E26E3F7E}" sibTransId="{04F7B9E1-8725-4E48-BB04-CECF2E5A2844}"/>
    <dgm:cxn modelId="{7E8B53D8-6DA8-4199-BFEE-961866A15D27}" type="presOf" srcId="{59FAB65B-B58E-4CE5-A823-86C76E5DF895}" destId="{AD89DBF3-2BD0-472B-81A8-D594EE56C646}" srcOrd="1" destOrd="0" presId="urn:microsoft.com/office/officeart/2005/8/layout/hierarchy5"/>
    <dgm:cxn modelId="{A03AB3DF-01A4-4C3C-A28B-78C1B6A39455}" type="presOf" srcId="{FFDC1273-6573-445D-9F75-FB719C37F1DC}" destId="{F2FB918D-9746-44CB-9CBC-081C47464F74}" srcOrd="1" destOrd="0" presId="urn:microsoft.com/office/officeart/2005/8/layout/hierarchy5"/>
    <dgm:cxn modelId="{AE365B8C-5404-4687-A4FC-BA8D8A820BD5}" srcId="{47675B2F-1B86-4382-8978-B477970AC7E0}" destId="{6A49A1C8-CCDA-4C56-A1D5-D70F6CA766B3}" srcOrd="1" destOrd="0" parTransId="{D1875EFB-1D27-4EDA-94F0-F626BB9E1CA7}" sibTransId="{F5FAAE33-6DFD-440A-9DA4-9308A59A161D}"/>
    <dgm:cxn modelId="{66C2461D-9CF3-4B9F-A547-FAE4616BA265}" type="presOf" srcId="{E37472CF-4364-47DD-99AE-3E01DBFEEFD8}" destId="{EB30EC63-BD7C-4326-817B-F74C536AE46B}" srcOrd="0" destOrd="0" presId="urn:microsoft.com/office/officeart/2005/8/layout/hierarchy5"/>
    <dgm:cxn modelId="{BE85BFD2-C7B2-487B-8E57-67B5E2DA3775}" type="presOf" srcId="{DCF5CFBE-9924-4485-88E2-A1CA78EC54F4}" destId="{B3A43DA2-AD64-4871-8055-83DE58DF3D62}" srcOrd="0" destOrd="0" presId="urn:microsoft.com/office/officeart/2005/8/layout/hierarchy5"/>
    <dgm:cxn modelId="{65C99B92-BA98-4BA8-A3B0-EDF8151B731A}" type="presOf" srcId="{4D50387C-4D5E-405D-BC09-15C1F1FD260F}" destId="{35AEDF5B-AFFC-48A9-A023-B4297246A684}" srcOrd="0" destOrd="0" presId="urn:microsoft.com/office/officeart/2005/8/layout/hierarchy5"/>
    <dgm:cxn modelId="{E97251CF-C951-42FA-B81B-CD81524DDF1A}" type="presOf" srcId="{F0B781A7-ED10-4E41-8C75-8691EF563600}" destId="{4137735D-7B7E-464F-9E27-3DA896B31D33}" srcOrd="0" destOrd="0" presId="urn:microsoft.com/office/officeart/2005/8/layout/hierarchy5"/>
    <dgm:cxn modelId="{4AD0EA0F-C156-4609-81BF-CD3807489FAE}" type="presOf" srcId="{55062551-FF87-4AA8-A055-5F86E26E3F7E}" destId="{31C8DF55-1B5B-4B4D-90CF-B43F83861CBC}" srcOrd="1" destOrd="0" presId="urn:microsoft.com/office/officeart/2005/8/layout/hierarchy5"/>
    <dgm:cxn modelId="{078957F6-6DA6-4D24-952C-E5A88B5DB16A}" type="presOf" srcId="{7A975999-4F5D-4ADF-898B-311B042F87A9}" destId="{05CFA89B-0C96-4B2B-AA42-59046B464044}" srcOrd="0" destOrd="0" presId="urn:microsoft.com/office/officeart/2005/8/layout/hierarchy5"/>
    <dgm:cxn modelId="{0EEF640A-1219-4EE4-9020-7A606CBB64D3}" srcId="{FD93963A-7D22-43FD-9111-4D2771E4B0BC}" destId="{47675B2F-1B86-4382-8978-B477970AC7E0}" srcOrd="0" destOrd="0" parTransId="{4115834F-BEA2-4FB8-BAFE-2AB4F884E751}" sibTransId="{3AA56954-324C-4FF6-8095-FC5844F2FA08}"/>
    <dgm:cxn modelId="{7B942926-B6A2-4AE2-A28D-F3D68EC94406}" type="presOf" srcId="{6A49A1C8-CCDA-4C56-A1D5-D70F6CA766B3}" destId="{990D3535-C4E0-40DE-A63B-BE6220A10030}" srcOrd="0" destOrd="0" presId="urn:microsoft.com/office/officeart/2005/8/layout/hierarchy5"/>
    <dgm:cxn modelId="{9C976111-150F-4D12-AD56-82FC578056A9}" type="presOf" srcId="{FD93963A-7D22-43FD-9111-4D2771E4B0BC}" destId="{577A9873-F890-44DA-8322-900E062CC35E}" srcOrd="0" destOrd="0" presId="urn:microsoft.com/office/officeart/2005/8/layout/hierarchy5"/>
    <dgm:cxn modelId="{32718929-86A3-4D0F-9B41-7BA750F439FA}" type="presOf" srcId="{47675B2F-1B86-4382-8978-B477970AC7E0}" destId="{DB129E02-5EE5-41D7-A015-BE76B7CEA3D6}" srcOrd="0" destOrd="0" presId="urn:microsoft.com/office/officeart/2005/8/layout/hierarchy5"/>
    <dgm:cxn modelId="{0C436FF2-ACEE-4764-BD29-403EB1EC761A}" type="presParOf" srcId="{577A9873-F890-44DA-8322-900E062CC35E}" destId="{12B24702-96E3-470D-9F87-C62CD3459D0E}" srcOrd="0" destOrd="0" presId="urn:microsoft.com/office/officeart/2005/8/layout/hierarchy5"/>
    <dgm:cxn modelId="{8A4F040E-0BA5-4F4E-AD71-6C76FBF3C528}" type="presParOf" srcId="{12B24702-96E3-470D-9F87-C62CD3459D0E}" destId="{6F84F1F4-96B1-4CEB-BFC0-08B3385CD726}" srcOrd="0" destOrd="0" presId="urn:microsoft.com/office/officeart/2005/8/layout/hierarchy5"/>
    <dgm:cxn modelId="{E0B590E6-C767-4E63-9AD4-F9EA5888C0C5}" type="presParOf" srcId="{6F84F1F4-96B1-4CEB-BFC0-08B3385CD726}" destId="{28EDE484-A59B-4DB5-A0C7-BBA5A8B277D4}" srcOrd="0" destOrd="0" presId="urn:microsoft.com/office/officeart/2005/8/layout/hierarchy5"/>
    <dgm:cxn modelId="{313A0265-50DF-4D18-AB8C-3ECA7A56918E}" type="presParOf" srcId="{28EDE484-A59B-4DB5-A0C7-BBA5A8B277D4}" destId="{DB129E02-5EE5-41D7-A015-BE76B7CEA3D6}" srcOrd="0" destOrd="0" presId="urn:microsoft.com/office/officeart/2005/8/layout/hierarchy5"/>
    <dgm:cxn modelId="{71C2B2A2-21F2-48C9-940E-611DCC88FE75}" type="presParOf" srcId="{28EDE484-A59B-4DB5-A0C7-BBA5A8B277D4}" destId="{F979A60A-4582-454B-A94D-9628F61A95A9}" srcOrd="1" destOrd="0" presId="urn:microsoft.com/office/officeart/2005/8/layout/hierarchy5"/>
    <dgm:cxn modelId="{3197B065-5D5A-4DEF-9146-E1F4B92DB8E1}" type="presParOf" srcId="{F979A60A-4582-454B-A94D-9628F61A95A9}" destId="{F72B8DED-7C4F-4140-BBAE-5C7FC9DBF521}" srcOrd="0" destOrd="0" presId="urn:microsoft.com/office/officeart/2005/8/layout/hierarchy5"/>
    <dgm:cxn modelId="{A839586D-B625-4461-8458-016096743D0E}" type="presParOf" srcId="{F72B8DED-7C4F-4140-BBAE-5C7FC9DBF521}" destId="{31C8DF55-1B5B-4B4D-90CF-B43F83861CBC}" srcOrd="0" destOrd="0" presId="urn:microsoft.com/office/officeart/2005/8/layout/hierarchy5"/>
    <dgm:cxn modelId="{C11C6E55-EE6A-4D98-A508-DB95B6779AEE}" type="presParOf" srcId="{F979A60A-4582-454B-A94D-9628F61A95A9}" destId="{AEA4A503-DA31-4011-9CFE-BB114741EA8F}" srcOrd="1" destOrd="0" presId="urn:microsoft.com/office/officeart/2005/8/layout/hierarchy5"/>
    <dgm:cxn modelId="{4B54EA13-E4FD-469E-9369-F78B2CB4055B}" type="presParOf" srcId="{AEA4A503-DA31-4011-9CFE-BB114741EA8F}" destId="{B3A43DA2-AD64-4871-8055-83DE58DF3D62}" srcOrd="0" destOrd="0" presId="urn:microsoft.com/office/officeart/2005/8/layout/hierarchy5"/>
    <dgm:cxn modelId="{913FF01C-C72E-4D0C-8213-312AA632D56A}" type="presParOf" srcId="{AEA4A503-DA31-4011-9CFE-BB114741EA8F}" destId="{4B604616-B54E-493A-95FC-5EA33C370A8B}" srcOrd="1" destOrd="0" presId="urn:microsoft.com/office/officeart/2005/8/layout/hierarchy5"/>
    <dgm:cxn modelId="{A74FE491-2B21-4251-B8A4-1B6ED000F535}" type="presParOf" srcId="{4B604616-B54E-493A-95FC-5EA33C370A8B}" destId="{CC409446-1177-46F0-8BEC-CB47BCBC0848}" srcOrd="0" destOrd="0" presId="urn:microsoft.com/office/officeart/2005/8/layout/hierarchy5"/>
    <dgm:cxn modelId="{E586D0E4-1D99-426B-9E69-F94D14CF5ADC}" type="presParOf" srcId="{CC409446-1177-46F0-8BEC-CB47BCBC0848}" destId="{F2FB918D-9746-44CB-9CBC-081C47464F74}" srcOrd="0" destOrd="0" presId="urn:microsoft.com/office/officeart/2005/8/layout/hierarchy5"/>
    <dgm:cxn modelId="{AAC2FC33-8E08-4CD8-8C9E-727F59F368FD}" type="presParOf" srcId="{4B604616-B54E-493A-95FC-5EA33C370A8B}" destId="{184B702D-94E8-403B-88B2-360B8D8A7DE2}" srcOrd="1" destOrd="0" presId="urn:microsoft.com/office/officeart/2005/8/layout/hierarchy5"/>
    <dgm:cxn modelId="{A6F838B9-78BD-4894-83F9-99EC5687EB1D}" type="presParOf" srcId="{184B702D-94E8-403B-88B2-360B8D8A7DE2}" destId="{35AEDF5B-AFFC-48A9-A023-B4297246A684}" srcOrd="0" destOrd="0" presId="urn:microsoft.com/office/officeart/2005/8/layout/hierarchy5"/>
    <dgm:cxn modelId="{2E14F682-4F5E-457C-ADD0-F4BA416445E1}" type="presParOf" srcId="{184B702D-94E8-403B-88B2-360B8D8A7DE2}" destId="{14B8D9A7-EB89-411C-B669-EC38935C7B92}" srcOrd="1" destOrd="0" presId="urn:microsoft.com/office/officeart/2005/8/layout/hierarchy5"/>
    <dgm:cxn modelId="{14A0A22E-EE63-4503-A14D-628BF35AF130}" type="presParOf" srcId="{4B604616-B54E-493A-95FC-5EA33C370A8B}" destId="{03F0B179-9B06-4CD5-8722-159D4E1271F2}" srcOrd="2" destOrd="0" presId="urn:microsoft.com/office/officeart/2005/8/layout/hierarchy5"/>
    <dgm:cxn modelId="{BC37EA9D-C062-42E9-8F3B-F5FB9CB8A911}" type="presParOf" srcId="{03F0B179-9B06-4CD5-8722-159D4E1271F2}" destId="{FE8EEC60-2C70-439A-A64D-CFD05F9A6808}" srcOrd="0" destOrd="0" presId="urn:microsoft.com/office/officeart/2005/8/layout/hierarchy5"/>
    <dgm:cxn modelId="{C078D11E-3DBB-4D1C-880F-9D27C83A9456}" type="presParOf" srcId="{4B604616-B54E-493A-95FC-5EA33C370A8B}" destId="{7D3C7E94-126D-4AE0-A91B-65306551A8A1}" srcOrd="3" destOrd="0" presId="urn:microsoft.com/office/officeart/2005/8/layout/hierarchy5"/>
    <dgm:cxn modelId="{1CF2FBD7-FE1B-4401-B741-1EA40BC249A1}" type="presParOf" srcId="{7D3C7E94-126D-4AE0-A91B-65306551A8A1}" destId="{05CFA89B-0C96-4B2B-AA42-59046B464044}" srcOrd="0" destOrd="0" presId="urn:microsoft.com/office/officeart/2005/8/layout/hierarchy5"/>
    <dgm:cxn modelId="{9F96DEFC-8665-4049-B800-A04475F9EE23}" type="presParOf" srcId="{7D3C7E94-126D-4AE0-A91B-65306551A8A1}" destId="{25171E30-B533-48E2-85BB-E2B2CF160F88}" srcOrd="1" destOrd="0" presId="urn:microsoft.com/office/officeart/2005/8/layout/hierarchy5"/>
    <dgm:cxn modelId="{AC958505-2E76-49D6-B3D9-7DB9F8DEF963}" type="presParOf" srcId="{4B604616-B54E-493A-95FC-5EA33C370A8B}" destId="{E6C727A4-7380-4B51-8839-DE92BEA61D55}" srcOrd="4" destOrd="0" presId="urn:microsoft.com/office/officeart/2005/8/layout/hierarchy5"/>
    <dgm:cxn modelId="{27165D57-D3F9-439F-A893-C5ACB5BB6CD3}" type="presParOf" srcId="{E6C727A4-7380-4B51-8839-DE92BEA61D55}" destId="{AD89DBF3-2BD0-472B-81A8-D594EE56C646}" srcOrd="0" destOrd="0" presId="urn:microsoft.com/office/officeart/2005/8/layout/hierarchy5"/>
    <dgm:cxn modelId="{D20FA18F-319A-4D96-9DBB-E03091DE7C24}" type="presParOf" srcId="{4B604616-B54E-493A-95FC-5EA33C370A8B}" destId="{F8B8B7D8-DDCC-4F04-86F6-3210FC450832}" srcOrd="5" destOrd="0" presId="urn:microsoft.com/office/officeart/2005/8/layout/hierarchy5"/>
    <dgm:cxn modelId="{B361DB63-333C-4C4B-8A96-F0AFBB6BCD20}" type="presParOf" srcId="{F8B8B7D8-DDCC-4F04-86F6-3210FC450832}" destId="{EB30EC63-BD7C-4326-817B-F74C536AE46B}" srcOrd="0" destOrd="0" presId="urn:microsoft.com/office/officeart/2005/8/layout/hierarchy5"/>
    <dgm:cxn modelId="{8D0A9E94-3384-4B47-B8F6-53468C83FBDD}" type="presParOf" srcId="{F8B8B7D8-DDCC-4F04-86F6-3210FC450832}" destId="{E3C18617-ABE0-4A0F-875D-7D01C386B26B}" srcOrd="1" destOrd="0" presId="urn:microsoft.com/office/officeart/2005/8/layout/hierarchy5"/>
    <dgm:cxn modelId="{C157F29A-44F5-403F-9340-83C133D228D9}" type="presParOf" srcId="{F979A60A-4582-454B-A94D-9628F61A95A9}" destId="{852B8A21-BDE0-4D8E-A6E8-10E2B974309E}" srcOrd="2" destOrd="0" presId="urn:microsoft.com/office/officeart/2005/8/layout/hierarchy5"/>
    <dgm:cxn modelId="{2C0DAC6D-B6C7-420D-B97C-2CF58EC37E69}" type="presParOf" srcId="{852B8A21-BDE0-4D8E-A6E8-10E2B974309E}" destId="{E9AA48EB-0E2F-4AA9-817C-015AE1124D27}" srcOrd="0" destOrd="0" presId="urn:microsoft.com/office/officeart/2005/8/layout/hierarchy5"/>
    <dgm:cxn modelId="{59E68F81-A13F-4C1E-9888-79B5B0984490}" type="presParOf" srcId="{F979A60A-4582-454B-A94D-9628F61A95A9}" destId="{60D779BA-6B9C-4F9D-A55D-CC6A697454A4}" srcOrd="3" destOrd="0" presId="urn:microsoft.com/office/officeart/2005/8/layout/hierarchy5"/>
    <dgm:cxn modelId="{2042AEED-5D5A-436F-B497-BEF951047A9A}" type="presParOf" srcId="{60D779BA-6B9C-4F9D-A55D-CC6A697454A4}" destId="{990D3535-C4E0-40DE-A63B-BE6220A10030}" srcOrd="0" destOrd="0" presId="urn:microsoft.com/office/officeart/2005/8/layout/hierarchy5"/>
    <dgm:cxn modelId="{CF1AD569-101D-4BF8-A83C-8833409A7455}" type="presParOf" srcId="{60D779BA-6B9C-4F9D-A55D-CC6A697454A4}" destId="{67CBBE30-CFDA-46FF-B207-3C5AAA135292}" srcOrd="1" destOrd="0" presId="urn:microsoft.com/office/officeart/2005/8/layout/hierarchy5"/>
    <dgm:cxn modelId="{A580AE24-95DE-4F56-AA1C-8C5F21315917}" type="presParOf" srcId="{67CBBE30-CFDA-46FF-B207-3C5AAA135292}" destId="{1CA07D30-3177-4C39-A353-55809B5F724E}" srcOrd="0" destOrd="0" presId="urn:microsoft.com/office/officeart/2005/8/layout/hierarchy5"/>
    <dgm:cxn modelId="{8A25DCA6-D524-4B2E-A09C-CBA70F22EA5D}" type="presParOf" srcId="{1CA07D30-3177-4C39-A353-55809B5F724E}" destId="{019FF4A9-31FA-437B-AC57-7FDC70B9EFC1}" srcOrd="0" destOrd="0" presId="urn:microsoft.com/office/officeart/2005/8/layout/hierarchy5"/>
    <dgm:cxn modelId="{303C99F3-4817-4EE2-9D71-AE670EB4F50A}" type="presParOf" srcId="{67CBBE30-CFDA-46FF-B207-3C5AAA135292}" destId="{99A6D197-FEF3-49A4-A94B-4C9E3860EB0D}" srcOrd="1" destOrd="0" presId="urn:microsoft.com/office/officeart/2005/8/layout/hierarchy5"/>
    <dgm:cxn modelId="{8DF4E050-6EF4-434E-AEE8-0A8F19878AF4}" type="presParOf" srcId="{99A6D197-FEF3-49A4-A94B-4C9E3860EB0D}" destId="{4137735D-7B7E-464F-9E27-3DA896B31D33}" srcOrd="0" destOrd="0" presId="urn:microsoft.com/office/officeart/2005/8/layout/hierarchy5"/>
    <dgm:cxn modelId="{2107D70E-ED66-4B81-B39F-433EC49D643E}" type="presParOf" srcId="{99A6D197-FEF3-49A4-A94B-4C9E3860EB0D}" destId="{F77E8E72-081B-4129-BA93-81BCD7C6572A}" srcOrd="1" destOrd="0" presId="urn:microsoft.com/office/officeart/2005/8/layout/hierarchy5"/>
    <dgm:cxn modelId="{6C1317B6-19E5-476D-B814-471CC4A210B5}" type="presParOf" srcId="{577A9873-F890-44DA-8322-900E062CC35E}" destId="{0FC0A7F3-54DF-4D5A-80C4-E9655CCF4CFF}" srcOrd="1" destOrd="0" presId="urn:microsoft.com/office/officeart/2005/8/layout/hierarchy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342FFE-19A2-4B14-8EB8-7A72D39AFAFA}">
      <dsp:nvSpPr>
        <dsp:cNvPr id="0" name=""/>
        <dsp:cNvSpPr/>
      </dsp:nvSpPr>
      <dsp:spPr>
        <a:xfrm>
          <a:off x="1010587" y="0"/>
          <a:ext cx="5577483" cy="5577483"/>
        </a:xfrm>
        <a:prstGeom prst="triangl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90ED163-3CE8-4C75-A544-897AD2E3698B}">
      <dsp:nvSpPr>
        <dsp:cNvPr id="0" name=""/>
        <dsp:cNvSpPr/>
      </dsp:nvSpPr>
      <dsp:spPr>
        <a:xfrm>
          <a:off x="3799328" y="560744"/>
          <a:ext cx="3625363" cy="132029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b="1" kern="1200" dirty="0" smtClean="0">
              <a:solidFill>
                <a:srgbClr val="002060"/>
              </a:solidFill>
            </a:rPr>
            <a:t>химия</a:t>
          </a:r>
          <a:endParaRPr lang="ru-RU" sz="4800" b="1" kern="1200" dirty="0">
            <a:solidFill>
              <a:srgbClr val="002060"/>
            </a:solidFill>
          </a:endParaRPr>
        </a:p>
      </dsp:txBody>
      <dsp:txXfrm>
        <a:off x="3799328" y="560744"/>
        <a:ext cx="3625363" cy="1320294"/>
      </dsp:txXfrm>
    </dsp:sp>
    <dsp:sp modelId="{F97B98F6-D137-4327-89A9-C3FC0506EF70}">
      <dsp:nvSpPr>
        <dsp:cNvPr id="0" name=""/>
        <dsp:cNvSpPr/>
      </dsp:nvSpPr>
      <dsp:spPr>
        <a:xfrm>
          <a:off x="3799328" y="2046075"/>
          <a:ext cx="3625363" cy="132029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2340759"/>
              <a:satOff val="-2919"/>
              <a:lumOff val="686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u="sng" kern="1200" dirty="0" smtClean="0">
              <a:solidFill>
                <a:srgbClr val="7030A0"/>
              </a:solidFill>
            </a:rPr>
            <a:t>неорганическая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i="1" kern="1200" dirty="0" smtClean="0">
              <a:solidFill>
                <a:srgbClr val="FF0000"/>
              </a:solidFill>
            </a:rPr>
            <a:t>около 500 тыс</a:t>
          </a:r>
          <a:r>
            <a:rPr lang="ru-RU" sz="2300" kern="1200" dirty="0" smtClean="0">
              <a:solidFill>
                <a:srgbClr val="FF0000"/>
              </a:solidFill>
            </a:rPr>
            <a:t>. </a:t>
          </a:r>
          <a:r>
            <a:rPr lang="ru-RU" sz="2300" b="1" i="1" kern="1200" dirty="0" smtClean="0">
              <a:solidFill>
                <a:srgbClr val="FF0000"/>
              </a:solidFill>
            </a:rPr>
            <a:t>веществ</a:t>
          </a:r>
          <a:endParaRPr lang="ru-RU" sz="2300" b="1" i="1" kern="1200" dirty="0">
            <a:solidFill>
              <a:srgbClr val="FF0000"/>
            </a:solidFill>
          </a:endParaRPr>
        </a:p>
      </dsp:txBody>
      <dsp:txXfrm>
        <a:off x="3799328" y="2046075"/>
        <a:ext cx="3625363" cy="1320294"/>
      </dsp:txXfrm>
    </dsp:sp>
    <dsp:sp modelId="{996362BF-621F-46BE-9332-AB13F23783B3}">
      <dsp:nvSpPr>
        <dsp:cNvPr id="0" name=""/>
        <dsp:cNvSpPr/>
      </dsp:nvSpPr>
      <dsp:spPr>
        <a:xfrm>
          <a:off x="3799328" y="3531407"/>
          <a:ext cx="3625363" cy="132029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u="sng" kern="1200" dirty="0" smtClean="0">
              <a:solidFill>
                <a:srgbClr val="7030A0"/>
              </a:solidFill>
            </a:rPr>
            <a:t>органическая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i="1" kern="1200" dirty="0" smtClean="0">
              <a:solidFill>
                <a:srgbClr val="FF0000"/>
              </a:solidFill>
            </a:rPr>
            <a:t>около 27 млн. веществ</a:t>
          </a:r>
          <a:endParaRPr lang="ru-RU" sz="2300" b="1" i="1" kern="1200" dirty="0">
            <a:solidFill>
              <a:srgbClr val="FF0000"/>
            </a:solidFill>
          </a:endParaRPr>
        </a:p>
      </dsp:txBody>
      <dsp:txXfrm>
        <a:off x="3799328" y="3531407"/>
        <a:ext cx="3625363" cy="132029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71E200-205A-49EB-8413-D9EF2F1974D5}">
      <dsp:nvSpPr>
        <dsp:cNvPr id="0" name=""/>
        <dsp:cNvSpPr/>
      </dsp:nvSpPr>
      <dsp:spPr>
        <a:xfrm rot="10800000">
          <a:off x="1629179" y="861"/>
          <a:ext cx="5513690" cy="961572"/>
        </a:xfrm>
        <a:prstGeom prst="homePlat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24027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Дать определение классу «Оксиды»</a:t>
          </a:r>
          <a:endParaRPr lang="ru-RU" sz="2400" kern="1200" dirty="0"/>
        </a:p>
      </dsp:txBody>
      <dsp:txXfrm rot="10800000">
        <a:off x="1869572" y="861"/>
        <a:ext cx="5273297" cy="961572"/>
      </dsp:txXfrm>
    </dsp:sp>
    <dsp:sp modelId="{2B1D958D-3D43-4FD8-85D9-6EB0091D8230}">
      <dsp:nvSpPr>
        <dsp:cNvPr id="0" name=""/>
        <dsp:cNvSpPr/>
      </dsp:nvSpPr>
      <dsp:spPr>
        <a:xfrm>
          <a:off x="1148393" y="861"/>
          <a:ext cx="961572" cy="961572"/>
        </a:xfrm>
        <a:prstGeom prst="ellipse">
          <a:avLst/>
        </a:prstGeom>
        <a:solidFill>
          <a:schemeClr val="accent2">
            <a:tint val="5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F2067B14-66D6-4D1C-84A1-8242D5F5B66A}">
      <dsp:nvSpPr>
        <dsp:cNvPr id="0" name=""/>
        <dsp:cNvSpPr/>
      </dsp:nvSpPr>
      <dsp:spPr>
        <a:xfrm rot="10800000">
          <a:off x="1629179" y="1249469"/>
          <a:ext cx="5513690" cy="961572"/>
        </a:xfrm>
        <a:prstGeom prst="homePlat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24027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На основании определения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вывести общую формулу</a:t>
          </a:r>
          <a:endParaRPr lang="ru-RU" sz="2400" kern="1200" dirty="0"/>
        </a:p>
      </dsp:txBody>
      <dsp:txXfrm rot="10800000">
        <a:off x="1869572" y="1249469"/>
        <a:ext cx="5273297" cy="961572"/>
      </dsp:txXfrm>
    </dsp:sp>
    <dsp:sp modelId="{1882F026-3A72-4148-8B79-55D5A9981D35}">
      <dsp:nvSpPr>
        <dsp:cNvPr id="0" name=""/>
        <dsp:cNvSpPr/>
      </dsp:nvSpPr>
      <dsp:spPr>
        <a:xfrm>
          <a:off x="1148393" y="1249469"/>
          <a:ext cx="961572" cy="961572"/>
        </a:xfrm>
        <a:prstGeom prst="ellipse">
          <a:avLst/>
        </a:prstGeom>
        <a:solidFill>
          <a:schemeClr val="accent3">
            <a:tint val="5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71F89D97-D66E-4C38-B6E2-17692D639459}">
      <dsp:nvSpPr>
        <dsp:cNvPr id="0" name=""/>
        <dsp:cNvSpPr/>
      </dsp:nvSpPr>
      <dsp:spPr>
        <a:xfrm rot="10800000">
          <a:off x="1629179" y="2498078"/>
          <a:ext cx="5513690" cy="961572"/>
        </a:xfrm>
        <a:prstGeom prst="homePlat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24027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Научиться называть оксиды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по формуле</a:t>
          </a:r>
          <a:endParaRPr lang="ru-RU" sz="2400" kern="1200" dirty="0"/>
        </a:p>
      </dsp:txBody>
      <dsp:txXfrm rot="10800000">
        <a:off x="1869572" y="2498078"/>
        <a:ext cx="5273297" cy="961572"/>
      </dsp:txXfrm>
    </dsp:sp>
    <dsp:sp modelId="{C369D8CB-8438-47E4-BA8A-2B87F3A0435B}">
      <dsp:nvSpPr>
        <dsp:cNvPr id="0" name=""/>
        <dsp:cNvSpPr/>
      </dsp:nvSpPr>
      <dsp:spPr>
        <a:xfrm>
          <a:off x="1148393" y="2498078"/>
          <a:ext cx="961572" cy="961572"/>
        </a:xfrm>
        <a:prstGeom prst="ellipse">
          <a:avLst/>
        </a:prstGeom>
        <a:solidFill>
          <a:schemeClr val="accent4">
            <a:tint val="5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DC36C551-2A5D-4273-93A5-E1BCA54F0415}">
      <dsp:nvSpPr>
        <dsp:cNvPr id="0" name=""/>
        <dsp:cNvSpPr/>
      </dsp:nvSpPr>
      <dsp:spPr>
        <a:xfrm rot="10800000">
          <a:off x="1656196" y="3747547"/>
          <a:ext cx="5513690" cy="961572"/>
        </a:xfrm>
        <a:prstGeom prst="homePlat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24027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Рассмотреть классификацию и физические свойства оксидов</a:t>
          </a:r>
          <a:endParaRPr lang="ru-RU" sz="2400" kern="1200" dirty="0"/>
        </a:p>
      </dsp:txBody>
      <dsp:txXfrm rot="10800000">
        <a:off x="1896589" y="3747547"/>
        <a:ext cx="5273297" cy="961572"/>
      </dsp:txXfrm>
    </dsp:sp>
    <dsp:sp modelId="{1B968C32-602C-423A-9134-9289954C7387}">
      <dsp:nvSpPr>
        <dsp:cNvPr id="0" name=""/>
        <dsp:cNvSpPr/>
      </dsp:nvSpPr>
      <dsp:spPr>
        <a:xfrm>
          <a:off x="1148393" y="3746686"/>
          <a:ext cx="961572" cy="961572"/>
        </a:xfrm>
        <a:prstGeom prst="ellipse">
          <a:avLst/>
        </a:prstGeom>
        <a:solidFill>
          <a:schemeClr val="accent5">
            <a:tint val="5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0EAF57-21F4-4035-AA0F-DDACAD25F632}">
      <dsp:nvSpPr>
        <dsp:cNvPr id="0" name=""/>
        <dsp:cNvSpPr/>
      </dsp:nvSpPr>
      <dsp:spPr>
        <a:xfrm>
          <a:off x="4637" y="1004379"/>
          <a:ext cx="2648451" cy="172258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2800" b="1" i="0" u="none" strike="noStrike" kern="1200" cap="none" spc="0" normalizeH="0" baseline="0" noProof="0" dirty="0" smtClean="0">
              <a:ln/>
              <a:effectLst/>
              <a:uLnTx/>
              <a:uFillTx/>
              <a:latin typeface="+mn-lt"/>
              <a:ea typeface="+mn-ea"/>
              <a:cs typeface="+mn-cs"/>
            </a:rPr>
            <a:t>название</a:t>
          </a:r>
          <a:endParaRPr lang="ru-RU" sz="2800" dirty="0"/>
        </a:p>
      </dsp:txBody>
      <dsp:txXfrm>
        <a:off x="55090" y="1054832"/>
        <a:ext cx="2547545" cy="1621679"/>
      </dsp:txXfrm>
    </dsp:sp>
    <dsp:sp modelId="{480360C0-C96A-4901-A52D-6A2AED05A92E}">
      <dsp:nvSpPr>
        <dsp:cNvPr id="0" name=""/>
        <dsp:cNvSpPr/>
      </dsp:nvSpPr>
      <dsp:spPr>
        <a:xfrm>
          <a:off x="2917934" y="1537263"/>
          <a:ext cx="561471" cy="65681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/>
        </a:p>
      </dsp:txBody>
      <dsp:txXfrm>
        <a:off x="2917934" y="1668626"/>
        <a:ext cx="393030" cy="394090"/>
      </dsp:txXfrm>
    </dsp:sp>
    <dsp:sp modelId="{3C6A9929-1D49-4A65-98AD-23DE2CC5EC6A}">
      <dsp:nvSpPr>
        <dsp:cNvPr id="0" name=""/>
        <dsp:cNvSpPr/>
      </dsp:nvSpPr>
      <dsp:spPr>
        <a:xfrm>
          <a:off x="3712469" y="981942"/>
          <a:ext cx="2259261" cy="176745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2800" b="1" i="0" u="none" strike="noStrike" kern="1200" cap="none" spc="0" normalizeH="0" baseline="0" noProof="0" dirty="0" smtClean="0">
              <a:ln/>
              <a:effectLst/>
              <a:uLnTx/>
              <a:uFillTx/>
              <a:latin typeface="+mn-lt"/>
              <a:ea typeface="+mn-ea"/>
              <a:cs typeface="+mn-cs"/>
            </a:rPr>
            <a:t>оксид</a:t>
          </a:r>
          <a:endParaRPr lang="ru-RU" sz="2800" dirty="0"/>
        </a:p>
      </dsp:txBody>
      <dsp:txXfrm>
        <a:off x="3764236" y="1033709"/>
        <a:ext cx="2155727" cy="1663925"/>
      </dsp:txXfrm>
    </dsp:sp>
    <dsp:sp modelId="{D7FBE3FE-C326-4AF4-9FF2-6C83ACF6BBD7}">
      <dsp:nvSpPr>
        <dsp:cNvPr id="0" name=""/>
        <dsp:cNvSpPr/>
      </dsp:nvSpPr>
      <dsp:spPr>
        <a:xfrm rot="5055" flipH="1" flipV="1">
          <a:off x="6408660" y="1814184"/>
          <a:ext cx="222081" cy="10790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 dirty="0"/>
        </a:p>
      </dsp:txBody>
      <dsp:txXfrm rot="10800000">
        <a:off x="6441032" y="1835790"/>
        <a:ext cx="189709" cy="64744"/>
      </dsp:txXfrm>
    </dsp:sp>
    <dsp:sp modelId="{966472D0-9644-45D7-93EE-CE74817C8D1D}">
      <dsp:nvSpPr>
        <dsp:cNvPr id="0" name=""/>
        <dsp:cNvSpPr/>
      </dsp:nvSpPr>
      <dsp:spPr>
        <a:xfrm>
          <a:off x="7035749" y="1265669"/>
          <a:ext cx="1821234" cy="120913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kumimoji="0" lang="ru-RU" sz="2000" b="1" i="0" u="none" strike="noStrike" kern="1200" cap="none" spc="0" normalizeH="0" baseline="0" noProof="0" dirty="0" smtClean="0">
              <a:ln/>
              <a:effectLst/>
              <a:uLnTx/>
              <a:uFillTx/>
              <a:latin typeface="+mn-lt"/>
              <a:ea typeface="+mn-ea"/>
              <a:cs typeface="+mn-cs"/>
            </a:rPr>
            <a:t>название «</a:t>
          </a:r>
          <a:r>
            <a:rPr kumimoji="0" lang="ru-RU" sz="2800" b="1" i="0" u="none" strike="noStrike" kern="1200" cap="none" spc="0" normalizeH="0" baseline="0" noProof="0" dirty="0" smtClean="0">
              <a:ln/>
              <a:effectLst/>
              <a:uLnTx/>
              <a:uFillTx/>
              <a:latin typeface="+mn-lt"/>
              <a:ea typeface="+mn-ea"/>
              <a:cs typeface="+mn-cs"/>
            </a:rPr>
            <a:t>Э</a:t>
          </a:r>
          <a:r>
            <a:rPr kumimoji="0" lang="ru-RU" sz="2000" b="1" i="0" u="none" strike="noStrike" kern="1200" cap="none" spc="0" normalizeH="0" baseline="0" noProof="0" dirty="0" smtClean="0">
              <a:ln/>
              <a:effectLst/>
              <a:uLnTx/>
              <a:uFillTx/>
              <a:latin typeface="+mn-lt"/>
              <a:ea typeface="+mn-ea"/>
              <a:cs typeface="+mn-cs"/>
            </a:rPr>
            <a:t>» </a:t>
          </a:r>
        </a:p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kumimoji="0" lang="ru-RU" sz="2000" b="1" i="0" u="none" strike="noStrike" kern="1200" cap="none" spc="0" normalizeH="0" baseline="0" noProof="0" dirty="0" smtClean="0">
              <a:ln/>
              <a:effectLst/>
              <a:uLnTx/>
              <a:uFillTx/>
              <a:latin typeface="+mn-lt"/>
              <a:ea typeface="+mn-ea"/>
              <a:cs typeface="+mn-cs"/>
            </a:rPr>
            <a:t>в Р.п.</a:t>
          </a:r>
        </a:p>
        <a:p>
          <a:pPr>
            <a:spcBef>
              <a:spcPct val="0"/>
            </a:spcBef>
          </a:pPr>
          <a:endParaRPr lang="ru-RU" dirty="0"/>
        </a:p>
      </dsp:txBody>
      <dsp:txXfrm>
        <a:off x="7071163" y="1301083"/>
        <a:ext cx="1750406" cy="113830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0EAF57-21F4-4035-AA0F-DDACAD25F632}">
      <dsp:nvSpPr>
        <dsp:cNvPr id="0" name=""/>
        <dsp:cNvSpPr/>
      </dsp:nvSpPr>
      <dsp:spPr>
        <a:xfrm>
          <a:off x="4353" y="1099302"/>
          <a:ext cx="1866445" cy="153273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2800" b="1" i="0" u="none" strike="noStrike" kern="1200" cap="none" spc="0" normalizeH="0" baseline="0" noProof="0" dirty="0" smtClean="0">
              <a:ln/>
              <a:effectLst/>
              <a:uLnTx/>
              <a:uFillTx/>
              <a:latin typeface="+mn-lt"/>
              <a:ea typeface="+mn-ea"/>
              <a:cs typeface="+mn-cs"/>
            </a:rPr>
            <a:t>название</a:t>
          </a:r>
          <a:endParaRPr lang="ru-RU" sz="2800" dirty="0"/>
        </a:p>
      </dsp:txBody>
      <dsp:txXfrm>
        <a:off x="49245" y="1144194"/>
        <a:ext cx="1776661" cy="1442955"/>
      </dsp:txXfrm>
    </dsp:sp>
    <dsp:sp modelId="{480360C0-C96A-4901-A52D-6A2AED05A92E}">
      <dsp:nvSpPr>
        <dsp:cNvPr id="0" name=""/>
        <dsp:cNvSpPr/>
      </dsp:nvSpPr>
      <dsp:spPr>
        <a:xfrm>
          <a:off x="2057443" y="1634232"/>
          <a:ext cx="395686" cy="46287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>
        <a:off x="2057443" y="1726808"/>
        <a:ext cx="276980" cy="277726"/>
      </dsp:txXfrm>
    </dsp:sp>
    <dsp:sp modelId="{3C6A9929-1D49-4A65-98AD-23DE2CC5EC6A}">
      <dsp:nvSpPr>
        <dsp:cNvPr id="0" name=""/>
        <dsp:cNvSpPr/>
      </dsp:nvSpPr>
      <dsp:spPr>
        <a:xfrm>
          <a:off x="2617377" y="1079338"/>
          <a:ext cx="1592171" cy="157266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2800" b="1" i="0" u="none" strike="noStrike" kern="1200" cap="none" spc="0" normalizeH="0" baseline="0" noProof="0" dirty="0" smtClean="0">
              <a:ln/>
              <a:effectLst/>
              <a:uLnTx/>
              <a:uFillTx/>
              <a:latin typeface="+mn-lt"/>
              <a:ea typeface="+mn-ea"/>
              <a:cs typeface="+mn-cs"/>
            </a:rPr>
            <a:t>оксид</a:t>
          </a:r>
          <a:endParaRPr lang="ru-RU" sz="2800" dirty="0"/>
        </a:p>
      </dsp:txBody>
      <dsp:txXfrm>
        <a:off x="2663439" y="1125400"/>
        <a:ext cx="1500047" cy="1480543"/>
      </dsp:txXfrm>
    </dsp:sp>
    <dsp:sp modelId="{D7FBE3FE-C326-4AF4-9FF2-6C83ACF6BBD7}">
      <dsp:nvSpPr>
        <dsp:cNvPr id="0" name=""/>
        <dsp:cNvSpPr/>
      </dsp:nvSpPr>
      <dsp:spPr>
        <a:xfrm rot="6356" flipH="1" flipV="1">
          <a:off x="4521225" y="1829843"/>
          <a:ext cx="158418" cy="7604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 dirty="0"/>
        </a:p>
      </dsp:txBody>
      <dsp:txXfrm rot="10800000">
        <a:off x="4544039" y="1845073"/>
        <a:ext cx="135604" cy="45628"/>
      </dsp:txXfrm>
    </dsp:sp>
    <dsp:sp modelId="{966472D0-9644-45D7-93EE-CE74817C8D1D}">
      <dsp:nvSpPr>
        <dsp:cNvPr id="0" name=""/>
        <dsp:cNvSpPr/>
      </dsp:nvSpPr>
      <dsp:spPr>
        <a:xfrm>
          <a:off x="4968549" y="1331795"/>
          <a:ext cx="1283479" cy="10758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kumimoji="0" lang="ru-RU" sz="2000" b="1" i="0" u="none" strike="noStrike" kern="1200" cap="none" spc="0" normalizeH="0" baseline="0" noProof="0" dirty="0" smtClean="0">
              <a:ln/>
              <a:effectLst/>
              <a:uLnTx/>
              <a:uFillTx/>
              <a:latin typeface="+mn-lt"/>
              <a:ea typeface="+mn-ea"/>
              <a:cs typeface="+mn-cs"/>
            </a:rPr>
            <a:t>название «Э» </a:t>
          </a:r>
        </a:p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kumimoji="0" lang="ru-RU" sz="2000" b="1" i="0" u="none" strike="noStrike" kern="1200" cap="none" spc="0" normalizeH="0" baseline="0" noProof="0" dirty="0" smtClean="0">
              <a:ln/>
              <a:effectLst/>
              <a:uLnTx/>
              <a:uFillTx/>
              <a:latin typeface="+mn-lt"/>
              <a:ea typeface="+mn-ea"/>
              <a:cs typeface="+mn-cs"/>
            </a:rPr>
            <a:t>в Р.п.</a:t>
          </a:r>
        </a:p>
        <a:p>
          <a:pPr>
            <a:spcBef>
              <a:spcPct val="0"/>
            </a:spcBef>
          </a:pPr>
          <a:endParaRPr lang="ru-RU" dirty="0"/>
        </a:p>
      </dsp:txBody>
      <dsp:txXfrm>
        <a:off x="5000060" y="1363306"/>
        <a:ext cx="1220457" cy="1012853"/>
      </dsp:txXfrm>
    </dsp:sp>
    <dsp:sp modelId="{1C96CF8E-5236-4967-A5F8-A34B189A63B8}">
      <dsp:nvSpPr>
        <dsp:cNvPr id="0" name=""/>
        <dsp:cNvSpPr/>
      </dsp:nvSpPr>
      <dsp:spPr>
        <a:xfrm rot="21516451">
          <a:off x="6436599" y="1613449"/>
          <a:ext cx="391525" cy="46287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>
        <a:off x="6436616" y="1707452"/>
        <a:ext cx="274068" cy="277726"/>
      </dsp:txXfrm>
    </dsp:sp>
    <dsp:sp modelId="{65F7E093-9D40-4761-B163-8760FDE2BF45}">
      <dsp:nvSpPr>
        <dsp:cNvPr id="0" name=""/>
        <dsp:cNvSpPr/>
      </dsp:nvSpPr>
      <dsp:spPr>
        <a:xfrm>
          <a:off x="6990538" y="1047127"/>
          <a:ext cx="1866445" cy="153273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R="0" lvl="0" algn="ctr" defTabSz="6223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tabLst/>
            <a:defRPr/>
          </a:pPr>
          <a:r>
            <a:rPr kumimoji="0" lang="ru-RU" sz="1400" b="1" i="0" u="none" strike="noStrike" kern="1200" cap="none" spc="0" normalizeH="0" baseline="0" noProof="0" dirty="0" smtClean="0">
              <a:ln/>
              <a:effectLst/>
              <a:uLnTx/>
              <a:uFillTx/>
              <a:latin typeface="+mn-lt"/>
              <a:ea typeface="+mn-ea"/>
              <a:cs typeface="+mn-cs"/>
            </a:rPr>
            <a:t>в скобках после названия римской цифрой </a:t>
          </a:r>
        </a:p>
        <a:p>
          <a:pPr marR="0" lvl="0" algn="ctr" defTabSz="6223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tabLst/>
            <a:defRPr/>
          </a:pPr>
          <a:r>
            <a:rPr kumimoji="0" lang="ru-RU" sz="1400" b="1" i="0" u="none" strike="noStrike" kern="1200" cap="none" spc="0" normalizeH="0" baseline="0" noProof="0" dirty="0" smtClean="0">
              <a:ln/>
              <a:effectLst/>
              <a:uLnTx/>
              <a:uFillTx/>
              <a:latin typeface="+mn-lt"/>
              <a:ea typeface="+mn-ea"/>
              <a:cs typeface="+mn-cs"/>
            </a:rPr>
            <a:t>переменная валентность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/>
        </a:p>
      </dsp:txBody>
      <dsp:txXfrm>
        <a:off x="7035430" y="1092019"/>
        <a:ext cx="1776661" cy="144295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129E02-5EE5-41D7-A015-BE76B7CEA3D6}">
      <dsp:nvSpPr>
        <dsp:cNvPr id="0" name=""/>
        <dsp:cNvSpPr/>
      </dsp:nvSpPr>
      <dsp:spPr>
        <a:xfrm>
          <a:off x="17997" y="2437848"/>
          <a:ext cx="1282446" cy="106522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2060"/>
              </a:solidFill>
            </a:rPr>
            <a:t>оксиды</a:t>
          </a:r>
          <a:endParaRPr lang="ru-RU" sz="2400" b="1" kern="1200" dirty="0">
            <a:solidFill>
              <a:srgbClr val="002060"/>
            </a:solidFill>
          </a:endParaRPr>
        </a:p>
      </dsp:txBody>
      <dsp:txXfrm>
        <a:off x="49196" y="2469047"/>
        <a:ext cx="1220048" cy="1002828"/>
      </dsp:txXfrm>
    </dsp:sp>
    <dsp:sp modelId="{F72B8DED-7C4F-4140-BBAE-5C7FC9DBF521}">
      <dsp:nvSpPr>
        <dsp:cNvPr id="0" name=""/>
        <dsp:cNvSpPr/>
      </dsp:nvSpPr>
      <dsp:spPr>
        <a:xfrm rot="17970315">
          <a:off x="839169" y="2159291"/>
          <a:ext cx="1817842" cy="40253"/>
        </a:xfrm>
        <a:custGeom>
          <a:avLst/>
          <a:gdLst/>
          <a:ahLst/>
          <a:cxnLst/>
          <a:rect l="0" t="0" r="0" b="0"/>
          <a:pathLst>
            <a:path>
              <a:moveTo>
                <a:pt x="0" y="20126"/>
              </a:moveTo>
              <a:lnTo>
                <a:pt x="1817842" y="20126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1702644" y="2133972"/>
        <a:ext cx="90892" cy="90892"/>
      </dsp:txXfrm>
    </dsp:sp>
    <dsp:sp modelId="{B3A43DA2-AD64-4871-8055-83DE58DF3D62}">
      <dsp:nvSpPr>
        <dsp:cNvPr id="0" name=""/>
        <dsp:cNvSpPr/>
      </dsp:nvSpPr>
      <dsp:spPr>
        <a:xfrm>
          <a:off x="2195737" y="720085"/>
          <a:ext cx="2173463" cy="133657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err="1" smtClean="0">
              <a:solidFill>
                <a:srgbClr val="002060"/>
              </a:solidFill>
            </a:rPr>
            <a:t>солеобра</a:t>
          </a:r>
          <a:r>
            <a:rPr lang="en-US" sz="2400" b="1" kern="1200" dirty="0" smtClean="0">
              <a:solidFill>
                <a:srgbClr val="002060"/>
              </a:solidFill>
            </a:rPr>
            <a:t>-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err="1" smtClean="0">
              <a:solidFill>
                <a:srgbClr val="002060"/>
              </a:solidFill>
            </a:rPr>
            <a:t>зующие</a:t>
          </a:r>
          <a:endParaRPr lang="ru-RU" sz="2400" b="1" kern="1200" dirty="0">
            <a:solidFill>
              <a:srgbClr val="002060"/>
            </a:solidFill>
          </a:endParaRPr>
        </a:p>
      </dsp:txBody>
      <dsp:txXfrm>
        <a:off x="2234884" y="759232"/>
        <a:ext cx="2095169" cy="1258284"/>
      </dsp:txXfrm>
    </dsp:sp>
    <dsp:sp modelId="{CC409446-1177-46F0-8BEC-CB47BCBC0848}">
      <dsp:nvSpPr>
        <dsp:cNvPr id="0" name=""/>
        <dsp:cNvSpPr/>
      </dsp:nvSpPr>
      <dsp:spPr>
        <a:xfrm rot="18059748">
          <a:off x="4165482" y="1008206"/>
          <a:ext cx="840034" cy="40253"/>
        </a:xfrm>
        <a:custGeom>
          <a:avLst/>
          <a:gdLst/>
          <a:ahLst/>
          <a:cxnLst/>
          <a:rect l="0" t="0" r="0" b="0"/>
          <a:pathLst>
            <a:path>
              <a:moveTo>
                <a:pt x="0" y="20126"/>
              </a:moveTo>
              <a:lnTo>
                <a:pt x="840034" y="20126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564498" y="1007332"/>
        <a:ext cx="42001" cy="42001"/>
      </dsp:txXfrm>
    </dsp:sp>
    <dsp:sp modelId="{35AEDF5B-AFFC-48A9-A023-B4297246A684}">
      <dsp:nvSpPr>
        <dsp:cNvPr id="0" name=""/>
        <dsp:cNvSpPr/>
      </dsp:nvSpPr>
      <dsp:spPr>
        <a:xfrm>
          <a:off x="4801797" y="3"/>
          <a:ext cx="2146464" cy="133657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err="1" smtClean="0">
              <a:solidFill>
                <a:srgbClr val="002060"/>
              </a:solidFill>
            </a:rPr>
            <a:t>амфотерные</a:t>
          </a:r>
          <a:r>
            <a:rPr lang="ru-RU" sz="2400" b="1" kern="1200" dirty="0" smtClean="0">
              <a:solidFill>
                <a:srgbClr val="002060"/>
              </a:solidFill>
            </a:rPr>
            <a:t>: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err="1" smtClean="0">
              <a:solidFill>
                <a:srgbClr val="C00000"/>
              </a:solidFill>
            </a:rPr>
            <a:t>ZnO</a:t>
          </a:r>
          <a:r>
            <a:rPr lang="en-US" sz="2000" b="1" kern="1200" dirty="0" smtClean="0">
              <a:solidFill>
                <a:srgbClr val="C00000"/>
              </a:solidFill>
            </a:rPr>
            <a:t>, </a:t>
          </a:r>
          <a:r>
            <a:rPr lang="en-US" sz="2000" b="1" kern="1200" dirty="0" err="1" smtClean="0">
              <a:solidFill>
                <a:srgbClr val="C00000"/>
              </a:solidFill>
            </a:rPr>
            <a:t>BeO</a:t>
          </a:r>
          <a:r>
            <a:rPr lang="en-US" sz="2000" b="1" kern="1200" dirty="0" smtClean="0">
              <a:solidFill>
                <a:srgbClr val="C00000"/>
              </a:solidFill>
            </a:rPr>
            <a:t>, Fe</a:t>
          </a:r>
          <a:r>
            <a:rPr lang="en-US" sz="1600" b="1" kern="1200" dirty="0" smtClean="0">
              <a:solidFill>
                <a:srgbClr val="C00000"/>
              </a:solidFill>
            </a:rPr>
            <a:t>2</a:t>
          </a:r>
          <a:r>
            <a:rPr lang="en-US" sz="2000" b="1" kern="1200" dirty="0" smtClean="0">
              <a:solidFill>
                <a:srgbClr val="C00000"/>
              </a:solidFill>
            </a:rPr>
            <a:t>O</a:t>
          </a:r>
          <a:r>
            <a:rPr lang="en-US" sz="1600" b="1" kern="1200" dirty="0" smtClean="0">
              <a:solidFill>
                <a:srgbClr val="C00000"/>
              </a:solidFill>
            </a:rPr>
            <a:t>3</a:t>
          </a:r>
          <a:endParaRPr lang="ru-RU" sz="2000" b="1" kern="1200" dirty="0">
            <a:solidFill>
              <a:srgbClr val="C00000"/>
            </a:solidFill>
          </a:endParaRPr>
        </a:p>
      </dsp:txBody>
      <dsp:txXfrm>
        <a:off x="4840944" y="39150"/>
        <a:ext cx="2068170" cy="1258284"/>
      </dsp:txXfrm>
    </dsp:sp>
    <dsp:sp modelId="{03F0B179-9B06-4CD5-8722-159D4E1271F2}">
      <dsp:nvSpPr>
        <dsp:cNvPr id="0" name=""/>
        <dsp:cNvSpPr/>
      </dsp:nvSpPr>
      <dsp:spPr>
        <a:xfrm rot="3540252">
          <a:off x="4165482" y="1728288"/>
          <a:ext cx="840034" cy="40253"/>
        </a:xfrm>
        <a:custGeom>
          <a:avLst/>
          <a:gdLst/>
          <a:ahLst/>
          <a:cxnLst/>
          <a:rect l="0" t="0" r="0" b="0"/>
          <a:pathLst>
            <a:path>
              <a:moveTo>
                <a:pt x="0" y="20126"/>
              </a:moveTo>
              <a:lnTo>
                <a:pt x="840034" y="20126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564498" y="1727414"/>
        <a:ext cx="42001" cy="42001"/>
      </dsp:txXfrm>
    </dsp:sp>
    <dsp:sp modelId="{05CFA89B-0C96-4B2B-AA42-59046B464044}">
      <dsp:nvSpPr>
        <dsp:cNvPr id="0" name=""/>
        <dsp:cNvSpPr/>
      </dsp:nvSpPr>
      <dsp:spPr>
        <a:xfrm>
          <a:off x="4801797" y="1440166"/>
          <a:ext cx="2002461" cy="133657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2060"/>
              </a:solidFill>
            </a:rPr>
            <a:t>кислотные: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rgbClr val="C00000"/>
              </a:solidFill>
            </a:rPr>
            <a:t>NO</a:t>
          </a:r>
          <a:r>
            <a:rPr lang="en-US" sz="2000" b="1" kern="1200" baseline="-25000" dirty="0" smtClean="0">
              <a:solidFill>
                <a:srgbClr val="C00000"/>
              </a:solidFill>
            </a:rPr>
            <a:t>2</a:t>
          </a:r>
          <a:r>
            <a:rPr lang="en-US" sz="2000" b="1" kern="1200" dirty="0" smtClean="0">
              <a:solidFill>
                <a:srgbClr val="C00000"/>
              </a:solidFill>
            </a:rPr>
            <a:t>, Cl</a:t>
          </a:r>
          <a:r>
            <a:rPr lang="en-US" sz="1400" b="1" kern="1200" dirty="0" smtClean="0">
              <a:solidFill>
                <a:srgbClr val="C00000"/>
              </a:solidFill>
            </a:rPr>
            <a:t>2</a:t>
          </a:r>
          <a:r>
            <a:rPr lang="en-US" sz="2000" b="1" kern="1200" dirty="0" smtClean="0">
              <a:solidFill>
                <a:srgbClr val="C00000"/>
              </a:solidFill>
            </a:rPr>
            <a:t>O</a:t>
          </a:r>
          <a:r>
            <a:rPr lang="en-US" sz="1400" b="1" kern="1200" dirty="0" smtClean="0">
              <a:solidFill>
                <a:srgbClr val="C00000"/>
              </a:solidFill>
            </a:rPr>
            <a:t>3, </a:t>
          </a:r>
          <a:r>
            <a:rPr lang="en-US" sz="2000" b="1" kern="1200" dirty="0" smtClean="0">
              <a:solidFill>
                <a:srgbClr val="C00000"/>
              </a:solidFill>
            </a:rPr>
            <a:t>Mn</a:t>
          </a:r>
          <a:r>
            <a:rPr lang="en-US" sz="1600" b="1" kern="1200" dirty="0" smtClean="0">
              <a:solidFill>
                <a:srgbClr val="C00000"/>
              </a:solidFill>
            </a:rPr>
            <a:t>2</a:t>
          </a:r>
          <a:r>
            <a:rPr lang="en-US" sz="2000" b="1" kern="1200" dirty="0" smtClean="0">
              <a:solidFill>
                <a:srgbClr val="C00000"/>
              </a:solidFill>
            </a:rPr>
            <a:t>O</a:t>
          </a:r>
          <a:r>
            <a:rPr lang="en-US" sz="1600" b="1" kern="1200" dirty="0" smtClean="0">
              <a:solidFill>
                <a:srgbClr val="C00000"/>
              </a:solidFill>
            </a:rPr>
            <a:t>7</a:t>
          </a:r>
          <a:r>
            <a:rPr lang="ru-RU" sz="1600" b="1" kern="1200" dirty="0" smtClean="0">
              <a:solidFill>
                <a:srgbClr val="C00000"/>
              </a:solidFill>
            </a:rPr>
            <a:t> </a:t>
          </a:r>
          <a:endParaRPr lang="ru-RU" sz="2000" b="1" kern="1200" dirty="0">
            <a:solidFill>
              <a:srgbClr val="C00000"/>
            </a:solidFill>
          </a:endParaRPr>
        </a:p>
      </dsp:txBody>
      <dsp:txXfrm>
        <a:off x="4840944" y="1479313"/>
        <a:ext cx="1924167" cy="1258284"/>
      </dsp:txXfrm>
    </dsp:sp>
    <dsp:sp modelId="{E6C727A4-7380-4B51-8839-DE92BEA61D55}">
      <dsp:nvSpPr>
        <dsp:cNvPr id="0" name=""/>
        <dsp:cNvSpPr/>
      </dsp:nvSpPr>
      <dsp:spPr>
        <a:xfrm rot="4655921">
          <a:off x="3471836" y="2484370"/>
          <a:ext cx="2285574" cy="40253"/>
        </a:xfrm>
        <a:custGeom>
          <a:avLst/>
          <a:gdLst/>
          <a:ahLst/>
          <a:cxnLst/>
          <a:rect l="0" t="0" r="0" b="0"/>
          <a:pathLst>
            <a:path>
              <a:moveTo>
                <a:pt x="0" y="20126"/>
              </a:moveTo>
              <a:lnTo>
                <a:pt x="2285574" y="20126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4557484" y="2447358"/>
        <a:ext cx="114278" cy="114278"/>
      </dsp:txXfrm>
    </dsp:sp>
    <dsp:sp modelId="{EB30EC63-BD7C-4326-817B-F74C536AE46B}">
      <dsp:nvSpPr>
        <dsp:cNvPr id="0" name=""/>
        <dsp:cNvSpPr/>
      </dsp:nvSpPr>
      <dsp:spPr>
        <a:xfrm>
          <a:off x="4860045" y="2952331"/>
          <a:ext cx="2000055" cy="133657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2060"/>
              </a:solidFill>
            </a:rPr>
            <a:t>основные: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rgbClr val="C00000"/>
              </a:solidFill>
            </a:rPr>
            <a:t>K</a:t>
          </a:r>
          <a:r>
            <a:rPr lang="en-US" sz="1600" b="1" kern="1200" dirty="0" smtClean="0">
              <a:solidFill>
                <a:srgbClr val="C00000"/>
              </a:solidFill>
            </a:rPr>
            <a:t>2</a:t>
          </a:r>
          <a:r>
            <a:rPr lang="en-US" sz="2000" b="1" kern="1200" dirty="0" smtClean="0">
              <a:solidFill>
                <a:srgbClr val="C00000"/>
              </a:solidFill>
            </a:rPr>
            <a:t>O, </a:t>
          </a:r>
          <a:r>
            <a:rPr lang="en-US" sz="2000" b="1" kern="1200" dirty="0" err="1" smtClean="0">
              <a:solidFill>
                <a:srgbClr val="C00000"/>
              </a:solidFill>
            </a:rPr>
            <a:t>MgO</a:t>
          </a:r>
          <a:r>
            <a:rPr lang="en-US" sz="2000" b="1" kern="1200" dirty="0" smtClean="0">
              <a:solidFill>
                <a:srgbClr val="C00000"/>
              </a:solidFill>
            </a:rPr>
            <a:t>, </a:t>
          </a:r>
          <a:r>
            <a:rPr lang="en-US" sz="2000" b="1" kern="1200" dirty="0" err="1" smtClean="0">
              <a:solidFill>
                <a:srgbClr val="C00000"/>
              </a:solidFill>
            </a:rPr>
            <a:t>BaO</a:t>
          </a:r>
          <a:endParaRPr lang="ru-RU" sz="2000" b="1" kern="1200" dirty="0">
            <a:solidFill>
              <a:srgbClr val="C00000"/>
            </a:solidFill>
          </a:endParaRPr>
        </a:p>
      </dsp:txBody>
      <dsp:txXfrm>
        <a:off x="4899192" y="2991478"/>
        <a:ext cx="1921761" cy="1258284"/>
      </dsp:txXfrm>
    </dsp:sp>
    <dsp:sp modelId="{852B8A21-BDE0-4D8E-A6E8-10E2B974309E}">
      <dsp:nvSpPr>
        <dsp:cNvPr id="0" name=""/>
        <dsp:cNvSpPr/>
      </dsp:nvSpPr>
      <dsp:spPr>
        <a:xfrm rot="4184939">
          <a:off x="509830" y="4084728"/>
          <a:ext cx="2418272" cy="40253"/>
        </a:xfrm>
        <a:custGeom>
          <a:avLst/>
          <a:gdLst/>
          <a:ahLst/>
          <a:cxnLst/>
          <a:rect l="0" t="0" r="0" b="0"/>
          <a:pathLst>
            <a:path>
              <a:moveTo>
                <a:pt x="0" y="20126"/>
              </a:moveTo>
              <a:lnTo>
                <a:pt x="2418272" y="20126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1658510" y="4044399"/>
        <a:ext cx="120913" cy="120913"/>
      </dsp:txXfrm>
    </dsp:sp>
    <dsp:sp modelId="{990D3535-C4E0-40DE-A63B-BE6220A10030}">
      <dsp:nvSpPr>
        <dsp:cNvPr id="0" name=""/>
        <dsp:cNvSpPr/>
      </dsp:nvSpPr>
      <dsp:spPr>
        <a:xfrm>
          <a:off x="2137489" y="4536510"/>
          <a:ext cx="2554227" cy="140547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err="1" smtClean="0">
              <a:solidFill>
                <a:srgbClr val="002060"/>
              </a:solidFill>
            </a:rPr>
            <a:t>несолеобра</a:t>
          </a:r>
          <a:r>
            <a:rPr lang="en-US" sz="2400" b="1" kern="1200" dirty="0" smtClean="0">
              <a:solidFill>
                <a:srgbClr val="002060"/>
              </a:solidFill>
            </a:rPr>
            <a:t>-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err="1" smtClean="0">
              <a:solidFill>
                <a:srgbClr val="002060"/>
              </a:solidFill>
            </a:rPr>
            <a:t>зующие</a:t>
          </a:r>
          <a:endParaRPr lang="ru-RU" sz="2400" b="1" kern="1200" dirty="0">
            <a:solidFill>
              <a:srgbClr val="002060"/>
            </a:solidFill>
          </a:endParaRPr>
        </a:p>
      </dsp:txBody>
      <dsp:txXfrm>
        <a:off x="2178654" y="4577675"/>
        <a:ext cx="2471897" cy="1323148"/>
      </dsp:txXfrm>
    </dsp:sp>
    <dsp:sp modelId="{1CA07D30-3177-4C39-A353-55809B5F724E}">
      <dsp:nvSpPr>
        <dsp:cNvPr id="0" name=""/>
        <dsp:cNvSpPr/>
      </dsp:nvSpPr>
      <dsp:spPr>
        <a:xfrm rot="141825">
          <a:off x="4691425" y="5233284"/>
          <a:ext cx="686703" cy="40253"/>
        </a:xfrm>
        <a:custGeom>
          <a:avLst/>
          <a:gdLst/>
          <a:ahLst/>
          <a:cxnLst/>
          <a:rect l="0" t="0" r="0" b="0"/>
          <a:pathLst>
            <a:path>
              <a:moveTo>
                <a:pt x="0" y="20126"/>
              </a:moveTo>
              <a:lnTo>
                <a:pt x="686703" y="20126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017609" y="5236243"/>
        <a:ext cx="34335" cy="34335"/>
      </dsp:txXfrm>
    </dsp:sp>
    <dsp:sp modelId="{4137735D-7B7E-464F-9E27-3DA896B31D33}">
      <dsp:nvSpPr>
        <dsp:cNvPr id="0" name=""/>
        <dsp:cNvSpPr/>
      </dsp:nvSpPr>
      <dsp:spPr>
        <a:xfrm>
          <a:off x="5377836" y="4608512"/>
          <a:ext cx="1246973" cy="131812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solidFill>
                <a:srgbClr val="C00000"/>
              </a:solidFill>
            </a:rPr>
            <a:t> NO</a:t>
          </a:r>
          <a:r>
            <a:rPr lang="ru-RU" sz="2400" b="1" kern="1200" dirty="0" smtClean="0">
              <a:solidFill>
                <a:srgbClr val="C00000"/>
              </a:solidFill>
            </a:rPr>
            <a:t>, </a:t>
          </a:r>
          <a:r>
            <a:rPr lang="en-US" sz="2400" b="1" kern="1200" dirty="0" smtClean="0">
              <a:solidFill>
                <a:srgbClr val="C00000"/>
              </a:solidFill>
            </a:rPr>
            <a:t>N</a:t>
          </a:r>
          <a:r>
            <a:rPr lang="en-US" sz="1600" b="1" kern="1200" dirty="0" smtClean="0">
              <a:solidFill>
                <a:srgbClr val="C00000"/>
              </a:solidFill>
            </a:rPr>
            <a:t>2</a:t>
          </a:r>
          <a:r>
            <a:rPr lang="en-US" sz="2400" b="1" kern="1200" dirty="0" smtClean="0">
              <a:solidFill>
                <a:srgbClr val="C00000"/>
              </a:solidFill>
            </a:rPr>
            <a:t>O</a:t>
          </a:r>
          <a:endParaRPr lang="ru-RU" sz="2400" b="1" kern="1200" dirty="0">
            <a:solidFill>
              <a:srgbClr val="C00000"/>
            </a:solidFill>
          </a:endParaRPr>
        </a:p>
      </dsp:txBody>
      <dsp:txXfrm>
        <a:off x="5414359" y="4645035"/>
        <a:ext cx="1173927" cy="12450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5">
  <dgm:title val=""/>
  <dgm:desc val=""/>
  <dgm:catLst>
    <dgm:cat type="hierarchy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/>
    <dgm:presOf/>
    <dgm:shape xmlns:r="http://schemas.openxmlformats.org/officeDocument/2006/relationships" r:blip="">
      <dgm:adjLst/>
    </dgm:shape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/>
              <dgm:constr type="t" for="ch" forName="hierFlow" refType="h" fact="0.3"/>
              <dgm:constr type="r" for="ch" forName="hierFlow" refType="w" fact="0.98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 refType="h" fact="0.3"/>
              <dgm:constr type="r" for="ch" forName="hierFlow" refType="w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h" for="des" forName="level1Shape" refType="h"/>
          <dgm:constr type="w" for="des" forName="level1Shape" refType="h" refFor="des" refForName="level1Shape" fact="2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w" refFor="des" refForName="level1Shape" op="equ" fact="0.4"/>
          <dgm:constr type="sibSp" for="des" forName="hierChild1" refType="h" refFor="des" refForName="level1Shape" op="equ" fact="0.15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w" refFor="des" refForName="level1Shape" op="equ"/>
          <dgm:constr type="userB" for="des" refType="sp" refFor="des" op="equ"/>
          <dgm:constr type="w" for="des" forName="firstBuf" refType="w" refFor="des" refForName="level1Shape" fact="0.1"/>
        </dgm:constrLst>
      </dgm:else>
    </dgm:choose>
    <dgm:ruleLst/>
    <dgm:layoutNode name="hierFlow">
      <dgm:choose name="Name6">
        <dgm:if name="Name7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  <dgm:param type="fallback" val="2D"/>
          </dgm:alg>
        </dgm:if>
        <dgm:else name="Name8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  <dgm:param type="fallback" val="2D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ptType="node" op="equ" val="65"/>
        <dgm:constr type="primFontSz" for="des" forName="connTx" op="equ" val="55"/>
        <dgm:constr type="primFontSz" for="des" forName="connTx" refType="primFontSz" refFor="des" refPtType="node" op="lte" fact="0.8"/>
      </dgm:constrLst>
      <dgm:ruleLst/>
      <dgm:choose name="Name9">
        <dgm:if name="Name10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1"/>
      </dgm:choose>
      <dgm:layoutNode name="hierChild1">
        <dgm:varLst>
          <dgm:chPref val="1"/>
          <dgm:animOne val="branch"/>
          <dgm:animLvl val="lvl"/>
        </dgm:varLst>
        <dgm:choose name="Name12">
          <dgm:if name="Name13" func="var" arg="dir" op="equ" val="norm">
            <dgm:alg type="hierChild">
              <dgm:param type="linDir" val="fromT"/>
              <dgm:param type="chAlign" val="l"/>
            </dgm:alg>
          </dgm:if>
          <dgm:else name="Name14">
            <dgm:alg type="hierChild">
              <dgm:param type="linDir" val="fromT"/>
              <dgm:param type="ch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forEach name="Name15" axis="ch" cnt="3">
          <dgm:forEach name="Name16" axis="self" ptType="node">
            <dgm:layoutNode name="Name17">
              <dgm:choose name="Name18">
                <dgm:if name="Name19" func="var" arg="dir" op="equ" val="norm">
                  <dgm:alg type="hierRoot">
                    <dgm:param type="hierAlign" val="lCtrCh"/>
                  </dgm:alg>
                </dgm:if>
                <dgm:else name="Name20">
                  <dgm:alg type="hierRoot">
                    <dgm:param type="hierAlign" val="rCtrCh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tMarg" refType="primFontSz" fact="0.05"/>
                  <dgm:constr type="bMarg" refType="primFontSz" fact="0.05"/>
                  <dgm:constr type="lMarg" refType="primFontSz" fact="0.05"/>
                  <dgm:constr type="rMarg" refType="primFontSz" fact="0.05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21">
                  <dgm:if name="Name2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23">
                    <dgm:alg type="hierChild">
                      <dgm:param type="linDir" val="fromT"/>
                      <dgm:param type="ch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24" axis="self" ptType="parTrans" cnt="1">
                    <dgm:layoutNode name="Name25">
                      <dgm:choose name="Name26">
                        <dgm:if name="Name27" func="var" arg="dir" op="equ" val="norm">
                          <dgm:alg type="conn">
                            <dgm:param type="dim" val="1D"/>
                            <dgm:param type="begPts" val="midR"/>
                            <dgm:param type="endPts" val="midL"/>
                            <dgm:param type="endSty" val="noArr"/>
                          </dgm:alg>
                        </dgm:if>
                        <dgm:else name="Name28">
                          <dgm:alg type="conn">
                            <dgm:param type="dim" val="1D"/>
                            <dgm:param type="begPts" val="midL"/>
                            <dgm:param type="endPts" val="midR"/>
                            <dgm:param type="endSty" val="noArr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5"/>
                        <dgm:constr type="connDist"/>
                        <dgm:constr type="begPad"/>
                        <dgm:constr type="endPad"/>
                        <dgm:constr type="userA" for="ch" refType="connDist"/>
                      </dgm:constrLst>
                      <dgm:ruleLst/>
                      <dgm:layoutNode name="connTx">
                        <dgm:alg type="tx">
                          <dgm:param type="autoTxRot" val="grav"/>
                        </dgm:alg>
                        <dgm:shape xmlns:r="http://schemas.openxmlformats.org/officeDocument/2006/relationships" type="rect" r:blip="" hideGeom="1">
                          <dgm:adjLst/>
                        </dgm:shape>
                        <dgm:presOf axis="self"/>
                        <dgm:constrLst>
                          <dgm:constr type="userA"/>
                          <dgm:constr type="w" refType="userA" fact="0.05"/>
                          <dgm:constr type="h" refType="userA" fact="0.05"/>
                          <dgm:constr type="lMarg" val="1"/>
                          <dgm:constr type="rMarg" val="1"/>
                          <dgm:constr type="tMarg"/>
                          <dgm:constr type="bMarg"/>
                        </dgm:constrLst>
                        <dgm:ruleLst>
                          <dgm:rule type="h" val="NaN" fact="0.25" max="NaN"/>
                          <dgm:rule type="w" val="NaN" fact="0.8" max="NaN"/>
                          <dgm:rule type="primFontSz" val="5" fact="NaN" max="NaN"/>
                        </dgm:ruleLst>
                      </dgm:layoutNode>
                    </dgm:layoutNode>
                  </dgm:forEach>
                  <dgm:forEach name="Name29" axis="self" ptType="node">
                    <dgm:layoutNode name="Name30">
                      <dgm:choose name="Name31">
                        <dgm:if name="Name32" func="var" arg="dir" op="equ" val="norm">
                          <dgm:alg type="hierRoot">
                            <dgm:param type="hierAlign" val="lCtrCh"/>
                          </dgm:alg>
                        </dgm:if>
                        <dgm:else name="Name33">
                          <dgm:alg type="hierRoot">
                            <dgm:param type="hierAlign" val="rCtrCh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tMarg" refType="primFontSz" fact="0.05"/>
                          <dgm:constr type="bMarg" refType="primFontSz" fact="0.05"/>
                          <dgm:constr type="lMarg" refType="primFontSz" fact="0.05"/>
                          <dgm:constr type="rMarg" refType="primFontSz" fact="0.05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34">
                          <dgm:if name="Name35" func="var" arg="dir" op="equ" val="norm">
                            <dgm:alg type="hierChild">
                              <dgm:param type="linDir" val="fromT"/>
                              <dgm:param type="chAlign" val="l"/>
                            </dgm:alg>
                          </dgm:if>
                          <dgm:else name="Name36">
                            <dgm:alg type="hierChild">
                              <dgm:param type="linDir" val="fromT"/>
                              <dgm:param type="chAlign" val="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37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choose name="Name38">
        <dgm:if name="Name39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</dgm:alg>
        </dgm:if>
        <dgm:else name="Name40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rectComp" refType="w"/>
        <dgm:constr type="h" for="ch" forName="rectComp" refType="h"/>
        <dgm:constr type="h" for="des" forName="bgRect" refType="h"/>
        <dgm:constr type="primFontSz" for="des" forName="bgRectTx" op="equ" val="65"/>
      </dgm:constrLst>
      <dgm:ruleLst/>
      <dgm:forEach name="Name41" axis="ch" ptType="node" st="2">
        <dgm:layoutNode name="rectComp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userA"/>
            <dgm:constr type="l" for="ch" forName="bgRect"/>
            <dgm:constr type="t" for="ch" forName="bgRect"/>
            <dgm:constr type="w" for="ch" forName="bgRect" refType="userA" fact="1.2"/>
            <dgm:constr type="l" for="ch" forName="bgRectTx"/>
            <dgm:constr type="t" for="ch" forName="bgRectTx"/>
            <dgm:constr type="h" for="ch" forName="bgRectTx" refType="h" refFor="ch" refForName="bgRect" fact="0.3"/>
            <dgm:constr type="w" for="ch" forName="bgRectTx" refType="w" refFor="ch" refForName="bgRect" op="equ"/>
          </dgm:constrLst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shape xmlns:r="http://schemas.openxmlformats.org/officeDocument/2006/relationships" type="rect" r:blip="" zOrderOff="-999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</dgm:layoutNode>
        <dgm:choose name="Name42">
          <dgm:if name="Name43" axis="self" ptType="node" func="revPos" op="gte" val="2">
            <dgm:layoutNode name="spComp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hSp"/>
                <dgm:constr type="t" for="ch" forName="hSp"/>
                <dgm:constr type="w" for="ch" forName="hSp" refType="userB"/>
                <dgm:constr type="wOff" for="ch" forName="hSp" refType="userA" fact="-0.2"/>
              </dgm:constrLst>
              <dgm:ruleLst/>
              <dgm:layoutNode name="h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44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1B361C-D6CD-424D-A454-506EA17E322B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E8E2B3-8A31-4052-99A6-C6C9BC278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8E2B3-8A31-4052-99A6-C6C9BC278263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C:\Users\Админ\Desktop\Ломоносов\1519105919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" y="-99392"/>
            <a:ext cx="91154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C:\Users\Админ\Desktop\Ломоносов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700808"/>
            <a:ext cx="2448272" cy="3041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9"/>
          <p:cNvSpPr txBox="1">
            <a:spLocks noChangeArrowheads="1"/>
          </p:cNvSpPr>
          <p:nvPr/>
        </p:nvSpPr>
        <p:spPr bwMode="auto">
          <a:xfrm>
            <a:off x="3419872" y="980728"/>
            <a:ext cx="5184775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400" b="1" dirty="0">
                <a:solidFill>
                  <a:srgbClr val="663300"/>
                </a:solidFill>
                <a:latin typeface="Monotype Corsiva" pitchFamily="66" charset="0"/>
              </a:rPr>
              <a:t>М.В. Ломоносов</a:t>
            </a:r>
          </a:p>
          <a:p>
            <a:pPr algn="ctr"/>
            <a:r>
              <a:rPr lang="ru-RU" sz="3200" b="1" i="1" dirty="0" smtClean="0">
                <a:solidFill>
                  <a:srgbClr val="C00000"/>
                </a:solidFill>
              </a:rPr>
              <a:t>«Широко распростирает химия руки свои в дела человеческие»</a:t>
            </a:r>
            <a:endParaRPr lang="ru-RU" sz="2800" b="1" i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69053" y="3501008"/>
            <a:ext cx="3744611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Дайте название  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sz="6000" b="1" dirty="0" smtClean="0">
                <a:solidFill>
                  <a:srgbClr val="C00000"/>
                </a:solidFill>
              </a:rPr>
              <a:t>H</a:t>
            </a:r>
            <a:r>
              <a:rPr lang="en-US" sz="4000" b="1" dirty="0" smtClean="0">
                <a:solidFill>
                  <a:srgbClr val="C00000"/>
                </a:solidFill>
              </a:rPr>
              <a:t>2</a:t>
            </a:r>
            <a:r>
              <a:rPr lang="en-US" sz="6000" b="1" dirty="0" smtClean="0">
                <a:solidFill>
                  <a:srgbClr val="C00000"/>
                </a:solidFill>
              </a:rPr>
              <a:t>O</a:t>
            </a:r>
            <a:endParaRPr lang="ru-RU" sz="6000" b="1" dirty="0" smtClean="0">
              <a:solidFill>
                <a:srgbClr val="C00000"/>
              </a:solidFill>
            </a:endParaRPr>
          </a:p>
          <a:p>
            <a:endParaRPr lang="ru-RU" dirty="0"/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467544" y="2492896"/>
            <a:ext cx="8507288" cy="13247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оксид водорода</a:t>
            </a:r>
          </a:p>
        </p:txBody>
      </p:sp>
      <p:graphicFrame>
        <p:nvGraphicFramePr>
          <p:cNvPr id="6" name="Схема 5"/>
          <p:cNvGraphicFramePr/>
          <p:nvPr/>
        </p:nvGraphicFramePr>
        <p:xfrm>
          <a:off x="107504" y="2794000"/>
          <a:ext cx="8856984" cy="3731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6300192" y="443711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+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Дайте название оксиду 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sz="6000" b="1" dirty="0" smtClean="0">
                <a:solidFill>
                  <a:srgbClr val="C00000"/>
                </a:solidFill>
              </a:rPr>
              <a:t>H</a:t>
            </a:r>
            <a:r>
              <a:rPr lang="en-US" sz="4000" b="1" dirty="0" smtClean="0">
                <a:solidFill>
                  <a:srgbClr val="C00000"/>
                </a:solidFill>
              </a:rPr>
              <a:t>2</a:t>
            </a:r>
            <a:r>
              <a:rPr lang="en-US" sz="6000" b="1" dirty="0" smtClean="0">
                <a:solidFill>
                  <a:srgbClr val="C00000"/>
                </a:solidFill>
              </a:rPr>
              <a:t>O</a:t>
            </a:r>
            <a:endParaRPr lang="ru-RU" sz="6000" b="1" dirty="0" smtClean="0">
              <a:solidFill>
                <a:srgbClr val="C00000"/>
              </a:solidFill>
            </a:endParaRPr>
          </a:p>
          <a:p>
            <a:endParaRPr lang="ru-RU" dirty="0"/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467544" y="2492896"/>
            <a:ext cx="8507288" cy="13247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оксид водорода</a:t>
            </a:r>
          </a:p>
        </p:txBody>
      </p:sp>
      <p:graphicFrame>
        <p:nvGraphicFramePr>
          <p:cNvPr id="6" name="Схема 5"/>
          <p:cNvGraphicFramePr/>
          <p:nvPr/>
        </p:nvGraphicFramePr>
        <p:xfrm>
          <a:off x="107504" y="2794000"/>
          <a:ext cx="8856984" cy="3731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427984" y="443711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+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44208" y="443711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+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836712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Классификация оксидов </a:t>
            </a:r>
            <a:endParaRPr lang="ru-RU" dirty="0">
              <a:solidFill>
                <a:srgbClr val="C00000"/>
              </a:solidFill>
            </a:endParaRPr>
          </a:p>
        </p:txBody>
      </p:sp>
      <p:graphicFrame>
        <p:nvGraphicFramePr>
          <p:cNvPr id="17" name="Содержимое 16"/>
          <p:cNvGraphicFramePr>
            <a:graphicFrameLocks noGrp="1"/>
          </p:cNvGraphicFramePr>
          <p:nvPr>
            <p:ph idx="1"/>
          </p:nvPr>
        </p:nvGraphicFramePr>
        <p:xfrm>
          <a:off x="0" y="764704"/>
          <a:ext cx="9144000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19" name="Прямая соединительная линия 18"/>
          <p:cNvCxnSpPr/>
          <p:nvPr/>
        </p:nvCxnSpPr>
        <p:spPr>
          <a:xfrm>
            <a:off x="6633049" y="6093296"/>
            <a:ext cx="720080" cy="0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6804248" y="2852936"/>
            <a:ext cx="504056" cy="0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6948264" y="1412776"/>
            <a:ext cx="360040" cy="0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7596336" y="2708920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7668344" y="4365104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7452320" y="5877272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7380312" y="5589240"/>
            <a:ext cx="1619672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b="1" u="sng" dirty="0" err="1" smtClean="0">
                <a:solidFill>
                  <a:srgbClr val="FF0000"/>
                </a:solidFill>
              </a:rPr>
              <a:t>неМехОу</a:t>
            </a:r>
            <a:r>
              <a:rPr lang="ru-RU" dirty="0" smtClean="0"/>
              <a:t>,</a:t>
            </a:r>
          </a:p>
          <a:p>
            <a:r>
              <a:rPr lang="ru-RU" dirty="0" smtClean="0"/>
              <a:t>где валентность </a:t>
            </a:r>
            <a:r>
              <a:rPr lang="ru-RU" dirty="0" err="1" smtClean="0"/>
              <a:t>неМе</a:t>
            </a:r>
            <a:r>
              <a:rPr lang="ru-RU" dirty="0" smtClean="0"/>
              <a:t> </a:t>
            </a:r>
            <a:r>
              <a:rPr lang="en-US" dirty="0" smtClean="0"/>
              <a:t>I, II</a:t>
            </a:r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7668344" y="4365104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7308304" y="3933056"/>
            <a:ext cx="1619672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b="1" u="sng" dirty="0" err="1" smtClean="0">
                <a:solidFill>
                  <a:srgbClr val="FF0000"/>
                </a:solidFill>
              </a:rPr>
              <a:t>МехОу</a:t>
            </a:r>
            <a:r>
              <a:rPr lang="ru-RU" dirty="0" smtClean="0"/>
              <a:t>, </a:t>
            </a:r>
            <a:endParaRPr lang="en-US" dirty="0" smtClean="0"/>
          </a:p>
          <a:p>
            <a:r>
              <a:rPr lang="ru-RU" dirty="0" smtClean="0"/>
              <a:t>где валентность </a:t>
            </a:r>
            <a:r>
              <a:rPr lang="ru-RU" dirty="0" err="1" smtClean="0"/>
              <a:t>Ме</a:t>
            </a:r>
            <a:r>
              <a:rPr lang="ru-RU" dirty="0" smtClean="0"/>
              <a:t> </a:t>
            </a:r>
            <a:r>
              <a:rPr lang="en-US" dirty="0" smtClean="0"/>
              <a:t>I, II</a:t>
            </a:r>
            <a:endParaRPr lang="ru-RU" dirty="0"/>
          </a:p>
        </p:txBody>
      </p:sp>
      <p:sp>
        <p:nvSpPr>
          <p:cNvPr id="32" name="TextBox 31"/>
          <p:cNvSpPr txBox="1"/>
          <p:nvPr/>
        </p:nvSpPr>
        <p:spPr>
          <a:xfrm>
            <a:off x="7308304" y="2060848"/>
            <a:ext cx="1619672" cy="175432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b="1" u="sng" dirty="0" err="1" smtClean="0">
                <a:solidFill>
                  <a:srgbClr val="FF0000"/>
                </a:solidFill>
              </a:rPr>
              <a:t>неМехОу</a:t>
            </a:r>
            <a:r>
              <a:rPr lang="ru-RU" dirty="0" smtClean="0"/>
              <a:t>, где валентность </a:t>
            </a:r>
            <a:r>
              <a:rPr lang="ru-RU" dirty="0" err="1" smtClean="0"/>
              <a:t>неМе</a:t>
            </a:r>
            <a:r>
              <a:rPr lang="ru-RU" dirty="0" smtClean="0"/>
              <a:t> </a:t>
            </a:r>
            <a:r>
              <a:rPr lang="en-US" dirty="0" smtClean="0"/>
              <a:t>&gt; II</a:t>
            </a:r>
            <a:r>
              <a:rPr lang="ru-RU" dirty="0" smtClean="0"/>
              <a:t>,</a:t>
            </a:r>
          </a:p>
          <a:p>
            <a:r>
              <a:rPr lang="ru-RU" b="1" u="sng" dirty="0" err="1" smtClean="0">
                <a:solidFill>
                  <a:srgbClr val="FF0000"/>
                </a:solidFill>
              </a:rPr>
              <a:t>МехОу</a:t>
            </a:r>
            <a:r>
              <a:rPr lang="ru-RU" dirty="0" smtClean="0"/>
              <a:t>, где валентность </a:t>
            </a:r>
          </a:p>
          <a:p>
            <a:r>
              <a:rPr lang="ru-RU" dirty="0" err="1" smtClean="0"/>
              <a:t>Ме</a:t>
            </a:r>
            <a:r>
              <a:rPr lang="ru-RU" dirty="0" smtClean="0"/>
              <a:t> ≥ </a:t>
            </a:r>
            <a:r>
              <a:rPr lang="en-US" dirty="0" smtClean="0"/>
              <a:t>IV</a:t>
            </a:r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7308304" y="764704"/>
            <a:ext cx="1619672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b="1" u="sng" dirty="0" err="1" smtClean="0">
                <a:solidFill>
                  <a:srgbClr val="FF0000"/>
                </a:solidFill>
              </a:rPr>
              <a:t>МехОу</a:t>
            </a:r>
            <a:r>
              <a:rPr lang="ru-RU" dirty="0" smtClean="0"/>
              <a:t>, </a:t>
            </a:r>
            <a:endParaRPr lang="en-US" dirty="0" smtClean="0"/>
          </a:p>
          <a:p>
            <a:r>
              <a:rPr lang="ru-RU" dirty="0" smtClean="0"/>
              <a:t>где валентность </a:t>
            </a:r>
            <a:r>
              <a:rPr lang="ru-RU" dirty="0" err="1" smtClean="0"/>
              <a:t>Ме</a:t>
            </a:r>
            <a:r>
              <a:rPr lang="ru-RU" dirty="0" smtClean="0"/>
              <a:t> </a:t>
            </a:r>
            <a:r>
              <a:rPr lang="en-US" dirty="0" smtClean="0"/>
              <a:t> II</a:t>
            </a:r>
            <a:r>
              <a:rPr lang="ru-RU" dirty="0" smtClean="0"/>
              <a:t>, </a:t>
            </a:r>
            <a:r>
              <a:rPr lang="en-US" dirty="0" smtClean="0"/>
              <a:t>III</a:t>
            </a:r>
            <a:endParaRPr lang="ru-RU" dirty="0"/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>
            <a:off x="6876256" y="4509120"/>
            <a:ext cx="432048" cy="0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  <p:bldP spid="32" grpId="0" animBg="1"/>
      <p:bldP spid="3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56552979"/>
              </p:ext>
            </p:extLst>
          </p:nvPr>
        </p:nvGraphicFramePr>
        <p:xfrm>
          <a:off x="539552" y="274634"/>
          <a:ext cx="7920880" cy="53897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13737">
                  <a:extLst>
                    <a:ext uri="{9D8B030D-6E8A-4147-A177-3AD203B41FA5}">
                      <a16:colId xmlns:a16="http://schemas.microsoft.com/office/drawing/2014/main" val="923423747"/>
                    </a:ext>
                  </a:extLst>
                </a:gridCol>
                <a:gridCol w="2954024">
                  <a:extLst>
                    <a:ext uri="{9D8B030D-6E8A-4147-A177-3AD203B41FA5}">
                      <a16:colId xmlns:a16="http://schemas.microsoft.com/office/drawing/2014/main" val="320939768"/>
                    </a:ext>
                  </a:extLst>
                </a:gridCol>
                <a:gridCol w="2953119">
                  <a:extLst>
                    <a:ext uri="{9D8B030D-6E8A-4147-A177-3AD203B41FA5}">
                      <a16:colId xmlns:a16="http://schemas.microsoft.com/office/drawing/2014/main" val="936077094"/>
                    </a:ext>
                  </a:extLst>
                </a:gridCol>
              </a:tblGrid>
              <a:tr h="4815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</a:rPr>
                        <a:t>ФОРМУЛЫ</a:t>
                      </a:r>
                      <a:endParaRPr lang="ru-RU" sz="20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</a:rPr>
                        <a:t>НАЗВАНИЕ ОКСИДА</a:t>
                      </a:r>
                      <a:endParaRPr lang="ru-RU" sz="20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</a:rPr>
                        <a:t>ГРУППА ОКСИДА</a:t>
                      </a:r>
                      <a:endParaRPr lang="ru-RU" sz="20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27389478"/>
                  </a:ext>
                </a:extLst>
              </a:tr>
              <a:tr h="54476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SO</a:t>
                      </a:r>
                      <a:r>
                        <a:rPr lang="en-US" sz="2400" baseline="-25000" dirty="0">
                          <a:effectLst/>
                        </a:rPr>
                        <a:t>2 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Оксид серы </a:t>
                      </a:r>
                      <a:r>
                        <a:rPr lang="en-US" sz="2400">
                          <a:effectLst/>
                        </a:rPr>
                        <a:t> (IV)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кислотный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93073015"/>
                  </a:ext>
                </a:extLst>
              </a:tr>
              <a:tr h="54476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</a:rPr>
                        <a:t>FeO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Оксид железа </a:t>
                      </a:r>
                      <a:r>
                        <a:rPr lang="en-US" sz="2400" dirty="0">
                          <a:effectLst/>
                        </a:rPr>
                        <a:t>(II)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основный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38644155"/>
                  </a:ext>
                </a:extLst>
              </a:tr>
              <a:tr h="54476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SO</a:t>
                      </a:r>
                      <a:r>
                        <a:rPr lang="en-US" sz="2400" baseline="-25000">
                          <a:effectLst/>
                        </a:rPr>
                        <a:t>3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Оксид серы</a:t>
                      </a:r>
                      <a:r>
                        <a:rPr lang="en-US" sz="2400" dirty="0">
                          <a:effectLst/>
                        </a:rPr>
                        <a:t> (VI)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кислотный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13453455"/>
                  </a:ext>
                </a:extLst>
              </a:tr>
              <a:tr h="54476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Al</a:t>
                      </a:r>
                      <a:r>
                        <a:rPr lang="en-US" sz="2400" baseline="-25000">
                          <a:effectLst/>
                        </a:rPr>
                        <a:t>2</a:t>
                      </a:r>
                      <a:r>
                        <a:rPr lang="en-US" sz="2400">
                          <a:effectLst/>
                        </a:rPr>
                        <a:t>O</a:t>
                      </a:r>
                      <a:r>
                        <a:rPr lang="en-US" sz="2400" baseline="-25000">
                          <a:effectLst/>
                        </a:rPr>
                        <a:t>3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Оксид алюминия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амфотерный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0158309"/>
                  </a:ext>
                </a:extLst>
              </a:tr>
              <a:tr h="54476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С</a:t>
                      </a:r>
                      <a:r>
                        <a:rPr lang="en-US" sz="2400">
                          <a:effectLst/>
                        </a:rPr>
                        <a:t>u</a:t>
                      </a:r>
                      <a:r>
                        <a:rPr lang="ru-RU" sz="2400">
                          <a:effectLst/>
                        </a:rPr>
                        <a:t>О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Оксид меди</a:t>
                      </a:r>
                      <a:r>
                        <a:rPr lang="en-US" sz="2400" dirty="0">
                          <a:effectLst/>
                        </a:rPr>
                        <a:t> (II)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основный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8831127"/>
                  </a:ext>
                </a:extLst>
              </a:tr>
              <a:tr h="5474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CrO</a:t>
                      </a:r>
                      <a:r>
                        <a:rPr lang="en-US" sz="1600">
                          <a:effectLst/>
                        </a:rPr>
                        <a:t>3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Оксид хрома</a:t>
                      </a:r>
                      <a:r>
                        <a:rPr lang="en-US" sz="2400">
                          <a:effectLst/>
                        </a:rPr>
                        <a:t> (VI)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кислотный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08426860"/>
                  </a:ext>
                </a:extLst>
              </a:tr>
              <a:tr h="54476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Cu</a:t>
                      </a:r>
                      <a:r>
                        <a:rPr lang="en-US" sz="2400" baseline="-25000">
                          <a:effectLst/>
                        </a:rPr>
                        <a:t>2</a:t>
                      </a:r>
                      <a:r>
                        <a:rPr lang="en-US" sz="2400">
                          <a:effectLst/>
                        </a:rPr>
                        <a:t>O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Оксид меди</a:t>
                      </a:r>
                      <a:r>
                        <a:rPr lang="en-US" sz="2400">
                          <a:effectLst/>
                        </a:rPr>
                        <a:t> (I)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основный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00588254"/>
                  </a:ext>
                </a:extLst>
              </a:tr>
              <a:tr h="5474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Cr</a:t>
                      </a:r>
                      <a:r>
                        <a:rPr lang="en-US" sz="1600">
                          <a:effectLst/>
                        </a:rPr>
                        <a:t>2</a:t>
                      </a:r>
                      <a:r>
                        <a:rPr lang="en-US" sz="2400">
                          <a:effectLst/>
                        </a:rPr>
                        <a:t>O</a:t>
                      </a:r>
                      <a:r>
                        <a:rPr lang="en-US" sz="1600">
                          <a:effectLst/>
                        </a:rPr>
                        <a:t>3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Оксид хрома </a:t>
                      </a:r>
                      <a:r>
                        <a:rPr lang="en-US" sz="2400">
                          <a:effectLst/>
                        </a:rPr>
                        <a:t> (III)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амфотерный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1986957"/>
                  </a:ext>
                </a:extLst>
              </a:tr>
              <a:tr h="54476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CaO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Оксид кальция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основный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655967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82424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579296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Физические свойства.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Лабораторный опыт. </a:t>
            </a:r>
            <a:endParaRPr lang="ru-RU" b="1" dirty="0">
              <a:solidFill>
                <a:srgbClr val="C00000"/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51520" y="3861048"/>
          <a:ext cx="8712964" cy="24296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47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47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447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83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10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4470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4470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01993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Название</a:t>
                      </a:r>
                      <a:r>
                        <a:rPr lang="ru-RU" baseline="0" dirty="0" smtClean="0"/>
                        <a:t> вещества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Формула вещества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Агрегатное состояние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?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?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/>
                        <a:t>?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Области применения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363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363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363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484784"/>
            <a:ext cx="5040560" cy="1869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579296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Физические свойства.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Лабораторный опыт. </a:t>
            </a:r>
            <a:endParaRPr lang="ru-RU" b="1" dirty="0">
              <a:solidFill>
                <a:srgbClr val="C00000"/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79512" y="1988840"/>
          <a:ext cx="8712964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47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47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447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83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10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4470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4470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01993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Название</a:t>
                      </a:r>
                      <a:r>
                        <a:rPr lang="ru-RU" baseline="0" dirty="0" smtClean="0"/>
                        <a:t> вещества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Формула вещества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Агрегатное состояние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Цвет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Запах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Растворимость в воде</a:t>
                      </a:r>
                    </a:p>
                    <a:p>
                      <a:pPr algn="ctr"/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Области применения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3639">
                <a:tc>
                  <a:txBody>
                    <a:bodyPr/>
                    <a:lstStyle/>
                    <a:p>
                      <a:r>
                        <a:rPr lang="ru-RU" dirty="0" smtClean="0"/>
                        <a:t>Красный железняк</a:t>
                      </a:r>
                    </a:p>
                    <a:p>
                      <a:r>
                        <a:rPr lang="ru-RU" dirty="0" smtClean="0"/>
                        <a:t>(гематит)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2060"/>
                          </a:solidFill>
                        </a:rPr>
                        <a:t>Fe</a:t>
                      </a:r>
                      <a:r>
                        <a:rPr lang="en-US" baseline="-25000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r>
                        <a:rPr lang="en-US" dirty="0" smtClean="0">
                          <a:solidFill>
                            <a:srgbClr val="002060"/>
                          </a:solidFill>
                        </a:rPr>
                        <a:t>O</a:t>
                      </a:r>
                      <a:r>
                        <a:rPr lang="en-US" baseline="-25000" dirty="0" smtClean="0">
                          <a:solidFill>
                            <a:srgbClr val="002060"/>
                          </a:solidFill>
                        </a:rPr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твердое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красно-коричневый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не имеет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нерастворим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выплавка чугуна и стали, создание ювелирных изделий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3573016"/>
            <a:ext cx="1305496" cy="93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579296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Физические свойства.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Лабораторный опыт. </a:t>
            </a:r>
            <a:endParaRPr lang="ru-RU" b="1" dirty="0">
              <a:solidFill>
                <a:srgbClr val="C00000"/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79512" y="1988840"/>
          <a:ext cx="8712964" cy="3749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47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47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447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83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10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4470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4470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01993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Название</a:t>
                      </a:r>
                      <a:r>
                        <a:rPr lang="ru-RU" baseline="0" dirty="0" smtClean="0"/>
                        <a:t> вещества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Формула вещества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Агрегатное состояние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Цвет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Запах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Растворимость в воде</a:t>
                      </a:r>
                    </a:p>
                    <a:p>
                      <a:pPr algn="ctr"/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Области применения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3639">
                <a:tc>
                  <a:txBody>
                    <a:bodyPr/>
                    <a:lstStyle/>
                    <a:p>
                      <a:r>
                        <a:rPr lang="ru-RU" dirty="0" smtClean="0"/>
                        <a:t>Красный железняк</a:t>
                      </a:r>
                    </a:p>
                    <a:p>
                      <a:r>
                        <a:rPr lang="ru-RU" dirty="0" smtClean="0"/>
                        <a:t>(гематит)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2060"/>
                          </a:solidFill>
                        </a:rPr>
                        <a:t>Fe</a:t>
                      </a:r>
                      <a:r>
                        <a:rPr lang="en-US" baseline="-25000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r>
                        <a:rPr lang="en-US" dirty="0" smtClean="0">
                          <a:solidFill>
                            <a:srgbClr val="002060"/>
                          </a:solidFill>
                        </a:rPr>
                        <a:t>O</a:t>
                      </a:r>
                      <a:r>
                        <a:rPr lang="en-US" baseline="-25000" dirty="0" smtClean="0">
                          <a:solidFill>
                            <a:srgbClr val="002060"/>
                          </a:solidFill>
                        </a:rPr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твердое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красно-коричневый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не имеет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нерастворим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выплавка чугуна и стали, создание ювелирных изделий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3639">
                <a:tc>
                  <a:txBody>
                    <a:bodyPr/>
                    <a:lstStyle/>
                    <a:p>
                      <a:r>
                        <a:rPr lang="ru-RU" dirty="0" smtClean="0"/>
                        <a:t>Оксид кремния (</a:t>
                      </a:r>
                      <a:r>
                        <a:rPr lang="en-US" dirty="0" smtClean="0"/>
                        <a:t>IV)</a:t>
                      </a:r>
                      <a:r>
                        <a:rPr lang="en-US" baseline="0" dirty="0" smtClean="0"/>
                        <a:t> (</a:t>
                      </a:r>
                      <a:r>
                        <a:rPr lang="ru-RU" baseline="0" dirty="0" smtClean="0"/>
                        <a:t>кварц)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SiO</a:t>
                      </a:r>
                      <a:r>
                        <a:rPr lang="en-US" sz="1400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твердое, кристаллическое</a:t>
                      </a:r>
                      <a:r>
                        <a:rPr lang="ru-RU" sz="1400" baseline="0" dirty="0" smtClean="0"/>
                        <a:t>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серый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не имеет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нерастворим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производство стекла и стеклянной посуды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3573016"/>
            <a:ext cx="1305496" cy="93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4869160"/>
            <a:ext cx="1152128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579296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Лабораторный опыт. </a:t>
            </a:r>
            <a:endParaRPr lang="ru-RU" b="1" dirty="0">
              <a:solidFill>
                <a:srgbClr val="C00000"/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79512" y="764704"/>
          <a:ext cx="8784974" cy="5879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49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49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49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268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831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49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549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31783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Название</a:t>
                      </a:r>
                      <a:r>
                        <a:rPr lang="ru-RU" baseline="0" dirty="0" smtClean="0"/>
                        <a:t> вещества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Формула вещества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Агрегатное состояние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Цвет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Запах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Растворимость в воде</a:t>
                      </a:r>
                    </a:p>
                    <a:p>
                      <a:pPr algn="ctr"/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Области применения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20582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Красный железняк</a:t>
                      </a:r>
                    </a:p>
                    <a:p>
                      <a:r>
                        <a:rPr lang="ru-RU" sz="1400" b="1" dirty="0" smtClean="0"/>
                        <a:t>(гематит)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rgbClr val="002060"/>
                          </a:solidFill>
                        </a:rPr>
                        <a:t>Fe</a:t>
                      </a:r>
                      <a:r>
                        <a:rPr lang="en-US" sz="1400" b="1" baseline="-25000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r>
                        <a:rPr lang="en-US" sz="1400" b="1" dirty="0" smtClean="0">
                          <a:solidFill>
                            <a:srgbClr val="002060"/>
                          </a:solidFill>
                        </a:rPr>
                        <a:t>O</a:t>
                      </a:r>
                      <a:r>
                        <a:rPr lang="en-US" sz="1400" b="1" baseline="-25000" dirty="0" smtClean="0">
                          <a:solidFill>
                            <a:srgbClr val="002060"/>
                          </a:solidFill>
                        </a:rPr>
                        <a:t>3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твердое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красно-коричневый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не имеет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нерастворим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выплавка чугуна и стали, создание ювелирных изделий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47512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Оксид кремния (</a:t>
                      </a:r>
                      <a:r>
                        <a:rPr lang="en-US" sz="1400" b="1" dirty="0" smtClean="0"/>
                        <a:t>IV)</a:t>
                      </a:r>
                      <a:r>
                        <a:rPr lang="en-US" sz="1400" b="1" baseline="0" dirty="0" smtClean="0"/>
                        <a:t> (</a:t>
                      </a:r>
                      <a:r>
                        <a:rPr lang="ru-RU" sz="1400" b="1" baseline="0" dirty="0" smtClean="0"/>
                        <a:t>кварц)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SiO</a:t>
                      </a:r>
                      <a:r>
                        <a:rPr lang="en-US" sz="1100" b="1" dirty="0" smtClean="0"/>
                        <a:t>2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твердое, кристаллическое</a:t>
                      </a:r>
                      <a:r>
                        <a:rPr lang="ru-RU" sz="1400" baseline="0" dirty="0" smtClean="0"/>
                        <a:t>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серый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не имеет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нерастворим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производство стекла и стеклянной посуды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93652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Оксид магния</a:t>
                      </a:r>
                    </a:p>
                    <a:p>
                      <a:r>
                        <a:rPr lang="ru-RU" sz="1400" b="1" dirty="0" smtClean="0"/>
                        <a:t>(жженая магнезия)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 err="1" smtClean="0"/>
                        <a:t>MgO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рыхлый</a:t>
                      </a:r>
                      <a:r>
                        <a:rPr lang="ru-RU" sz="1400" baseline="0" dirty="0" smtClean="0"/>
                        <a:t> порошок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белый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не имеет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нерастворим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производство резины,</a:t>
                      </a:r>
                      <a:r>
                        <a:rPr lang="ru-RU" sz="1400" baseline="0" dirty="0" smtClean="0"/>
                        <a:t> повышенная кислотность желудка, в спорте для сцепки со снарядом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2564904"/>
            <a:ext cx="1305496" cy="93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3861048"/>
            <a:ext cx="1152128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03648" y="5229201"/>
            <a:ext cx="1298307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4"/>
          <p:cNvGraphicFramePr>
            <a:graphicFrameLocks/>
          </p:cNvGraphicFramePr>
          <p:nvPr/>
        </p:nvGraphicFramePr>
        <p:xfrm>
          <a:off x="179513" y="116633"/>
          <a:ext cx="8856983" cy="66618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52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652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52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352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953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6528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652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13197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Название</a:t>
                      </a:r>
                      <a:r>
                        <a:rPr lang="ru-RU" baseline="0" dirty="0" smtClean="0"/>
                        <a:t> вещества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Формула вещества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Агрегатное состояние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Цвет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Запах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Растворимость в воде</a:t>
                      </a:r>
                    </a:p>
                    <a:p>
                      <a:pPr algn="ctr"/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Области применения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6126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Красный железняк</a:t>
                      </a:r>
                    </a:p>
                    <a:p>
                      <a:r>
                        <a:rPr lang="ru-RU" sz="1400" b="1" dirty="0" smtClean="0"/>
                        <a:t>(гематит)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rgbClr val="002060"/>
                          </a:solidFill>
                        </a:rPr>
                        <a:t>Fe</a:t>
                      </a:r>
                      <a:r>
                        <a:rPr lang="en-US" sz="1400" b="1" baseline="-25000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r>
                        <a:rPr lang="en-US" sz="1400" b="1" dirty="0" smtClean="0">
                          <a:solidFill>
                            <a:srgbClr val="002060"/>
                          </a:solidFill>
                        </a:rPr>
                        <a:t>O</a:t>
                      </a:r>
                      <a:r>
                        <a:rPr lang="en-US" sz="1400" b="1" baseline="-25000" dirty="0" smtClean="0">
                          <a:solidFill>
                            <a:srgbClr val="002060"/>
                          </a:solidFill>
                        </a:rPr>
                        <a:t>3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твердое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красно-коричневый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не имеет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нерастворим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выплавка чугуна и стали, создание ювелирных изделий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9776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Оксид кремния (</a:t>
                      </a:r>
                      <a:r>
                        <a:rPr lang="en-US" sz="1400" b="1" dirty="0" smtClean="0"/>
                        <a:t>IV)</a:t>
                      </a:r>
                      <a:r>
                        <a:rPr lang="en-US" sz="1400" b="1" baseline="0" dirty="0" smtClean="0"/>
                        <a:t> (</a:t>
                      </a:r>
                      <a:r>
                        <a:rPr lang="ru-RU" sz="1400" b="1" baseline="0" dirty="0" smtClean="0"/>
                        <a:t>кварц)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SiO</a:t>
                      </a:r>
                      <a:r>
                        <a:rPr lang="en-US" sz="1100" b="1" dirty="0" smtClean="0"/>
                        <a:t>2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твердое, кристаллическое</a:t>
                      </a:r>
                      <a:r>
                        <a:rPr lang="ru-RU" sz="1400" baseline="0" dirty="0" smtClean="0"/>
                        <a:t>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серый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не имеет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нерастворим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производство стекла и стеклянной посуды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2476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Оксид магния</a:t>
                      </a:r>
                    </a:p>
                    <a:p>
                      <a:r>
                        <a:rPr lang="ru-RU" sz="1400" b="1" dirty="0" smtClean="0"/>
                        <a:t>(жженая магнезия)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 err="1" smtClean="0"/>
                        <a:t>MgO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рыхлый</a:t>
                      </a:r>
                      <a:r>
                        <a:rPr lang="ru-RU" sz="1400" baseline="0" dirty="0" smtClean="0"/>
                        <a:t> порошок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белый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не имеет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нерастворим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производство резины,</a:t>
                      </a:r>
                      <a:r>
                        <a:rPr lang="ru-RU" sz="1400" baseline="0" dirty="0" smtClean="0"/>
                        <a:t> повышенная кислотность желудка, в спорте для сцепки со снарядом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58358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Оксид водорода</a:t>
                      </a:r>
                    </a:p>
                    <a:p>
                      <a:r>
                        <a:rPr lang="ru-RU" sz="1400" b="1" dirty="0" smtClean="0"/>
                        <a:t>(вода)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H</a:t>
                      </a:r>
                      <a:r>
                        <a:rPr lang="en-US" sz="1200" b="1" dirty="0" smtClean="0"/>
                        <a:t>2</a:t>
                      </a:r>
                      <a:r>
                        <a:rPr lang="en-US" sz="1400" b="1" dirty="0" smtClean="0"/>
                        <a:t>O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жидкое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без цвета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без запаха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сама хороший растворитель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700808"/>
            <a:ext cx="1305496" cy="93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2924944"/>
            <a:ext cx="975381" cy="67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4221088"/>
            <a:ext cx="1298307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03648" y="5877272"/>
            <a:ext cx="1238273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78098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Прочитайте внимательно текст </a:t>
            </a:r>
            <a:r>
              <a:rPr lang="ru-RU" sz="3200" b="1" dirty="0" smtClean="0">
                <a:solidFill>
                  <a:srgbClr val="C00000"/>
                </a:solidFill>
              </a:rPr>
              <a:t/>
            </a:r>
            <a:br>
              <a:rPr lang="ru-RU" sz="3200" b="1" dirty="0" smtClean="0">
                <a:solidFill>
                  <a:srgbClr val="C00000"/>
                </a:solidFill>
              </a:rPr>
            </a:b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980728"/>
            <a:ext cx="8748464" cy="5877272"/>
          </a:xfrm>
        </p:spPr>
        <p:txBody>
          <a:bodyPr>
            <a:normAutofit/>
          </a:bodyPr>
          <a:lstStyle/>
          <a:p>
            <a:pPr algn="just"/>
            <a:r>
              <a:rPr lang="ru-RU" sz="2800" dirty="0" smtClean="0"/>
              <a:t>Федор получил в качестве домашнего задания изучить дополнительный материал по теме. </a:t>
            </a:r>
          </a:p>
          <a:p>
            <a:pPr algn="just"/>
            <a:r>
              <a:rPr lang="ru-RU" sz="2800" dirty="0" smtClean="0"/>
              <a:t>Углекислый газ, химическая формула оксид углерода </a:t>
            </a:r>
            <a:r>
              <a:rPr lang="en-US" sz="2800" dirty="0" smtClean="0"/>
              <a:t>(IV)</a:t>
            </a:r>
            <a:r>
              <a:rPr lang="ru-RU" sz="2800" dirty="0" smtClean="0"/>
              <a:t>,</a:t>
            </a:r>
            <a:r>
              <a:rPr lang="en-US" sz="2800" dirty="0" smtClean="0"/>
              <a:t> </a:t>
            </a:r>
            <a:r>
              <a:rPr lang="ru-RU" sz="2800" dirty="0" smtClean="0"/>
              <a:t>один из главных составляющих окружающей среды. Он содержится в воздухе и подземных минеральных водах, выделяется при дыхании человека и животных, участвует в фотосинтезе растений.</a:t>
            </a:r>
          </a:p>
          <a:p>
            <a:pPr algn="just"/>
            <a:r>
              <a:rPr lang="ru-RU" sz="2800" dirty="0" smtClean="0"/>
              <a:t>Углекислый газ не токсичен, не взрывоопасен и абсолютно безвреден для людей. Однако для нормальной жизнедеятельности крайне важен баланс углекислого газа и кислорода. </a:t>
            </a:r>
          </a:p>
          <a:p>
            <a:pPr algn="just"/>
            <a:endParaRPr lang="ru-RU" sz="2800" dirty="0" smtClean="0"/>
          </a:p>
          <a:p>
            <a:endParaRPr lang="ru-RU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Из представленных ниже рисунков выберите те, на которых изображено протекание химической реакции. </a:t>
            </a:r>
            <a:br>
              <a:rPr lang="ru-RU" sz="2400" b="1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C00000"/>
                </a:solidFill>
              </a:rPr>
              <a:t>Объясните сделанный вами выбор.</a:t>
            </a:r>
            <a:endParaRPr lang="ru-RU" sz="2400" b="1" dirty="0">
              <a:solidFill>
                <a:srgbClr val="C00000"/>
              </a:solidFill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755576" y="2204864"/>
            <a:ext cx="7793874" cy="4515018"/>
            <a:chOff x="755576" y="2204864"/>
            <a:chExt cx="7793874" cy="4515018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13190" t="27254" r="13254" b="2279"/>
            <a:stretch>
              <a:fillRect/>
            </a:stretch>
          </p:blipFill>
          <p:spPr bwMode="auto">
            <a:xfrm>
              <a:off x="755576" y="2204864"/>
              <a:ext cx="7560840" cy="2232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 t="6667" b="6667"/>
            <a:stretch>
              <a:fillRect/>
            </a:stretch>
          </p:blipFill>
          <p:spPr bwMode="auto">
            <a:xfrm>
              <a:off x="899592" y="4797152"/>
              <a:ext cx="7649858" cy="18722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TextBox 4"/>
            <p:cNvSpPr txBox="1"/>
            <p:nvPr/>
          </p:nvSpPr>
          <p:spPr>
            <a:xfrm>
              <a:off x="1691680" y="4149080"/>
              <a:ext cx="720080" cy="33855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 sz="1600" dirty="0" smtClean="0"/>
                <a:t>рис. 1</a:t>
              </a:r>
              <a:endParaRPr lang="ru-RU" sz="16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923928" y="4149080"/>
              <a:ext cx="720080" cy="33855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 sz="1600" dirty="0" smtClean="0"/>
                <a:t>рис. 2</a:t>
              </a:r>
              <a:endParaRPr lang="ru-RU" sz="1600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6228184" y="4149080"/>
              <a:ext cx="720080" cy="33855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 sz="1600" dirty="0" smtClean="0"/>
                <a:t>рис. 3</a:t>
              </a:r>
              <a:endParaRPr lang="ru-RU" sz="1600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763688" y="6381328"/>
              <a:ext cx="720080" cy="33855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 sz="1600" dirty="0" smtClean="0"/>
                <a:t>рис. 4</a:t>
              </a:r>
              <a:endParaRPr lang="ru-RU" sz="1600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355976" y="6309320"/>
              <a:ext cx="720080" cy="33855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 sz="1600" dirty="0" smtClean="0"/>
                <a:t>рис. 5</a:t>
              </a:r>
              <a:endParaRPr lang="ru-RU" sz="16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7092280" y="6309320"/>
              <a:ext cx="720080" cy="33855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 sz="1600" dirty="0" smtClean="0"/>
                <a:t>рис. 6</a:t>
              </a:r>
              <a:endParaRPr lang="ru-RU" sz="16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Выполните задания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sz="2800" dirty="0" smtClean="0"/>
              <a:t>Какой из классов неорганических веществ, в настоящий момент, изучает Федор на уроке химии?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Составьте формулу углекислого газа.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К какой группе оксидов относится оксид углерода </a:t>
            </a:r>
            <a:r>
              <a:rPr lang="en-US" sz="2800" dirty="0" smtClean="0"/>
              <a:t>(IV)</a:t>
            </a:r>
            <a:r>
              <a:rPr lang="ru-RU" sz="2800" dirty="0" smtClean="0"/>
              <a:t>:</a:t>
            </a:r>
          </a:p>
          <a:p>
            <a:pPr marL="514350" indent="-514350">
              <a:buAutoNum type="arabicPeriod"/>
            </a:pP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115616" y="4725144"/>
          <a:ext cx="6096000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FF0000"/>
                          </a:solidFill>
                        </a:rPr>
                        <a:t>а) основный оксид</a:t>
                      </a:r>
                      <a:endParaRPr lang="ru-RU" sz="20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</a:rPr>
                        <a:t>в) </a:t>
                      </a:r>
                      <a:r>
                        <a:rPr lang="ru-RU" sz="2000" b="1" dirty="0" err="1" smtClean="0">
                          <a:solidFill>
                            <a:srgbClr val="FF0000"/>
                          </a:solidFill>
                        </a:rPr>
                        <a:t>амфотерный</a:t>
                      </a:r>
                      <a:r>
                        <a:rPr lang="ru-RU" sz="2000" b="1" dirty="0" smtClean="0">
                          <a:solidFill>
                            <a:srgbClr val="FF0000"/>
                          </a:solidFill>
                        </a:rPr>
                        <a:t> оксид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</a:rPr>
                        <a:t>б) кислотный оксид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332656"/>
            <a:ext cx="8589640" cy="583264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    4. </a:t>
            </a:r>
            <a:r>
              <a:rPr lang="ru-RU" dirty="0" smtClean="0"/>
              <a:t>В небольшом помещении с плохой вентиляцией находились одновременно более 10 человек. Через некоторое время один за другим они почувствовали недомогание: головную боль, затрудненность дыхания и тошноту. </a:t>
            </a:r>
          </a:p>
          <a:p>
            <a:pPr marL="514350" indent="-514350">
              <a:buFont typeface="Wingdings" pitchFamily="2" charset="2"/>
              <a:buChar char="ü"/>
            </a:pPr>
            <a:r>
              <a:rPr lang="ru-RU" dirty="0" smtClean="0">
                <a:solidFill>
                  <a:srgbClr val="C00000"/>
                </a:solidFill>
              </a:rPr>
              <a:t>Объясните, что с ними произошло? </a:t>
            </a:r>
          </a:p>
          <a:p>
            <a:pPr marL="514350" indent="-514350">
              <a:buFont typeface="Wingdings" pitchFamily="2" charset="2"/>
              <a:buChar char="ü"/>
            </a:pPr>
            <a:r>
              <a:rPr lang="ru-RU" dirty="0" smtClean="0">
                <a:solidFill>
                  <a:srgbClr val="C00000"/>
                </a:solidFill>
              </a:rPr>
              <a:t>Докажите свои предположения словами из текста. </a:t>
            </a:r>
          </a:p>
          <a:p>
            <a:pPr marL="514350" indent="-514350">
              <a:buFont typeface="Wingdings" pitchFamily="2" charset="2"/>
              <a:buChar char="ü"/>
            </a:pPr>
            <a:r>
              <a:rPr lang="ru-RU" dirty="0" smtClean="0">
                <a:solidFill>
                  <a:srgbClr val="C00000"/>
                </a:solidFill>
              </a:rPr>
              <a:t>Дайте рекомендации по улучшению их состояния.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Домашнее задание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§ 40 изучить.</a:t>
            </a:r>
          </a:p>
          <a:p>
            <a:r>
              <a:rPr lang="ru-RU" i="1" dirty="0" smtClean="0">
                <a:solidFill>
                  <a:srgbClr val="FF0000"/>
                </a:solidFill>
              </a:rPr>
              <a:t>Особое внимание уделить схеме классификации оксидов (конспект урока).</a:t>
            </a:r>
            <a:endParaRPr lang="ru-RU" dirty="0" smtClean="0"/>
          </a:p>
          <a:p>
            <a:r>
              <a:rPr lang="ru-RU" u="sng" dirty="0" smtClean="0"/>
              <a:t>Письменно</a:t>
            </a:r>
            <a:r>
              <a:rPr lang="ru-RU" dirty="0" smtClean="0"/>
              <a:t>: стр. 135 упр. 1 </a:t>
            </a:r>
          </a:p>
          <a:p>
            <a:r>
              <a:rPr lang="ru-RU" dirty="0" smtClean="0"/>
              <a:t>Вы с легкостью справились в классной работе с заданиями по классификации оксидов и составлению их формул? Предлагаю для закрепления ваших знаний выполнить задания по предложенному тексту «Известь». 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91264" cy="562074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ИЗВЕСТЬ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908720"/>
            <a:ext cx="5760640" cy="5760640"/>
          </a:xfrm>
        </p:spPr>
        <p:txBody>
          <a:bodyPr>
            <a:normAutofit fontScale="92500"/>
          </a:bodyPr>
          <a:lstStyle/>
          <a:p>
            <a:r>
              <a:rPr lang="ru-RU" sz="2000" dirty="0" smtClean="0"/>
              <a:t>Очень часто на приусадебных участках используется известь негашеная и </a:t>
            </a:r>
            <a:r>
              <a:rPr lang="ru-RU" sz="2000" dirty="0" err="1" smtClean="0"/>
              <a:t>пушонка</a:t>
            </a:r>
            <a:r>
              <a:rPr lang="ru-RU" sz="2000" dirty="0" smtClean="0"/>
              <a:t>, применение которых позволяет оптимизировать качество грунта, обеспечить защиту посевов от сорных трав и паразитирующих насекомых, восполнить недостаток в питании растений некоторыми полезными элементами. </a:t>
            </a:r>
            <a:endParaRPr lang="en-US" sz="2000" dirty="0" smtClean="0"/>
          </a:p>
          <a:p>
            <a:r>
              <a:rPr lang="ru-RU" sz="2000" dirty="0" smtClean="0"/>
              <a:t>Негашёная известь продается в виде комков и порошка. Химическая формула, описывающая это соединение - оксид кальция. Окись вступает в сильную реакцию с водой, образуя новое соединение </a:t>
            </a:r>
            <a:r>
              <a:rPr lang="ru-RU" sz="2000" dirty="0" err="1" smtClean="0"/>
              <a:t>гидроксид</a:t>
            </a:r>
            <a:r>
              <a:rPr lang="ru-RU" sz="2000" dirty="0" smtClean="0"/>
              <a:t> кальция </a:t>
            </a:r>
            <a:r>
              <a:rPr lang="ru-RU" sz="2000" dirty="0" err="1" smtClean="0"/>
              <a:t>Ca</a:t>
            </a:r>
            <a:r>
              <a:rPr lang="ru-RU" sz="2000" dirty="0" smtClean="0"/>
              <a:t>(OH)</a:t>
            </a:r>
            <a:r>
              <a:rPr lang="ru-RU" sz="2000" baseline="-25000" dirty="0" smtClean="0"/>
              <a:t>2</a:t>
            </a:r>
            <a:r>
              <a:rPr lang="ru-RU" sz="2000" dirty="0" smtClean="0"/>
              <a:t>. Это белое порошкообразное вещество, которое в народе называют </a:t>
            </a:r>
            <a:r>
              <a:rPr lang="ru-RU" sz="2000" dirty="0" err="1" smtClean="0"/>
              <a:t>пушонкой</a:t>
            </a:r>
            <a:r>
              <a:rPr lang="ru-RU" sz="2000" dirty="0" smtClean="0"/>
              <a:t>. В процессе химической реакции выделяется пар, температура смеси повышается до 150 градусов. Пар делает смесь рыхлой, а потом превращает в порошок. Известь – едкое химическое вещество. От попадания на кожу может пойти раздражение.</a:t>
            </a:r>
          </a:p>
          <a:p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980728"/>
            <a:ext cx="3287520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19256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Ответьте на вопросы: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692696"/>
            <a:ext cx="8363272" cy="5433467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1) </a:t>
            </a:r>
            <a:r>
              <a:rPr lang="ru-RU" sz="2800" dirty="0" smtClean="0">
                <a:solidFill>
                  <a:srgbClr val="002060"/>
                </a:solidFill>
              </a:rPr>
              <a:t>Оксиду кальция соответствует формула</a:t>
            </a:r>
            <a:r>
              <a:rPr lang="ru-RU" dirty="0" smtClean="0">
                <a:solidFill>
                  <a:srgbClr val="002060"/>
                </a:solidFill>
              </a:rPr>
              <a:t>:</a:t>
            </a:r>
          </a:p>
          <a:p>
            <a:endParaRPr lang="ru-RU" dirty="0" smtClean="0"/>
          </a:p>
          <a:p>
            <a:pPr>
              <a:buNone/>
            </a:pPr>
            <a:endParaRPr lang="ru-RU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2) </a:t>
            </a:r>
            <a:r>
              <a:rPr lang="ru-RU" sz="2800" dirty="0" smtClean="0">
                <a:solidFill>
                  <a:srgbClr val="002060"/>
                </a:solidFill>
              </a:rPr>
              <a:t>Из представленных ниже формул выберите химическую формулу гашеной извести (</a:t>
            </a:r>
            <a:r>
              <a:rPr lang="ru-RU" sz="2800" dirty="0" err="1" smtClean="0">
                <a:solidFill>
                  <a:srgbClr val="002060"/>
                </a:solidFill>
              </a:rPr>
              <a:t>пушонку</a:t>
            </a:r>
            <a:r>
              <a:rPr lang="ru-RU" sz="2800" dirty="0" smtClean="0">
                <a:solidFill>
                  <a:srgbClr val="002060"/>
                </a:solidFill>
              </a:rPr>
              <a:t>):</a:t>
            </a:r>
          </a:p>
          <a:p>
            <a:pPr>
              <a:buNone/>
            </a:pPr>
            <a:endParaRPr lang="ru-RU" sz="2800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ru-RU" sz="2800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3) Используя текст, напишите реакцию гашения извести водой. Назовите полученное вещество. Как оно воздействует на человека?</a:t>
            </a:r>
            <a:endParaRPr lang="en-US" sz="2800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en-US" sz="2800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ru-RU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547664" y="1268760"/>
          <a:ext cx="6096000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а) </a:t>
                      </a:r>
                      <a:r>
                        <a:rPr lang="en-US" sz="2000" b="1" dirty="0" err="1" smtClean="0">
                          <a:solidFill>
                            <a:schemeClr val="tx1"/>
                          </a:solidFill>
                        </a:rPr>
                        <a:t>CaO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в) СаО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б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r>
                        <a:rPr lang="en-US" sz="2000" b="1" baseline="0" dirty="0" smtClean="0">
                          <a:solidFill>
                            <a:schemeClr val="tx1"/>
                          </a:solidFill>
                        </a:rPr>
                        <a:t> Ca</a:t>
                      </a:r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en-US" sz="2000" b="1" baseline="0" dirty="0" smtClean="0">
                          <a:solidFill>
                            <a:schemeClr val="tx1"/>
                          </a:solidFill>
                        </a:rPr>
                        <a:t>O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259632" y="3645024"/>
          <a:ext cx="6096000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а) </a:t>
                      </a:r>
                      <a:r>
                        <a:rPr lang="en-US" sz="2000" b="1" dirty="0" err="1" smtClean="0">
                          <a:solidFill>
                            <a:schemeClr val="tx1"/>
                          </a:solidFill>
                        </a:rPr>
                        <a:t>CaO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в) </a:t>
                      </a:r>
                      <a:r>
                        <a:rPr lang="ru-RU" sz="2000" b="1" dirty="0" err="1" smtClean="0">
                          <a:solidFill>
                            <a:schemeClr val="tx1"/>
                          </a:solidFill>
                        </a:rPr>
                        <a:t>СаС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l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б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r>
                        <a:rPr lang="en-US" sz="2000" b="1" baseline="0" dirty="0" smtClean="0">
                          <a:solidFill>
                            <a:schemeClr val="tx1"/>
                          </a:solidFill>
                        </a:rPr>
                        <a:t> Ca</a:t>
                      </a:r>
                      <a:r>
                        <a:rPr lang="ru-RU" sz="2000" b="1" baseline="0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en-US" sz="2000" b="1" baseline="0" dirty="0" smtClean="0">
                          <a:solidFill>
                            <a:schemeClr val="tx1"/>
                          </a:solidFill>
                        </a:rPr>
                        <a:t>O</a:t>
                      </a:r>
                      <a:r>
                        <a:rPr lang="ru-RU" sz="2000" b="1" baseline="0" dirty="0" smtClean="0">
                          <a:solidFill>
                            <a:schemeClr val="tx1"/>
                          </a:solidFill>
                        </a:rPr>
                        <a:t>Н)</a:t>
                      </a:r>
                      <a:r>
                        <a:rPr lang="ru-RU" sz="1800" b="1" baseline="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332656"/>
            <a:ext cx="4896544" cy="5793507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4</a:t>
            </a:r>
            <a:r>
              <a:rPr lang="en-US" dirty="0" smtClean="0">
                <a:solidFill>
                  <a:srgbClr val="002060"/>
                </a:solidFill>
              </a:rPr>
              <a:t>) </a:t>
            </a:r>
            <a:r>
              <a:rPr lang="ru-RU" dirty="0" smtClean="0">
                <a:solidFill>
                  <a:srgbClr val="002060"/>
                </a:solidFill>
              </a:rPr>
              <a:t>Почему при гашении извести используют металлическую емкость? Объясните свой ответ Найдите в тексе 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предложения, доказывающие это.</a:t>
            </a:r>
          </a:p>
          <a:p>
            <a:pPr>
              <a:buNone/>
            </a:pPr>
            <a:endParaRPr lang="ru-RU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5) Какие правила техники безопасности нарушены рабочим при гашении извести? 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3429000"/>
            <a:ext cx="3888432" cy="3115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260648"/>
            <a:ext cx="3888432" cy="2510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20688"/>
            <a:ext cx="3071292" cy="3505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683568" y="4293096"/>
            <a:ext cx="32403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Я скорее понял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(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а) материал. </a:t>
            </a:r>
          </a:p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Но, мне надо осмыслить. </a:t>
            </a:r>
          </a:p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Еще раз переработать дома всю информацию.  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620688"/>
            <a:ext cx="2601782" cy="3684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5724128" y="4365104"/>
            <a:ext cx="27363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Материал урока понятен. Могу применить его уже сегодня.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Что изучает химия? </a:t>
            </a:r>
            <a:br>
              <a:rPr lang="ru-RU" b="1" dirty="0" smtClean="0">
                <a:solidFill>
                  <a:srgbClr val="C00000"/>
                </a:solidFill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7379" y="836712"/>
            <a:ext cx="8533093" cy="4847793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Химия</a:t>
            </a:r>
            <a:r>
              <a:rPr lang="ru-RU" dirty="0" smtClean="0">
                <a:solidFill>
                  <a:srgbClr val="002060"/>
                </a:solidFill>
              </a:rPr>
              <a:t> – </a:t>
            </a:r>
            <a:r>
              <a:rPr lang="ru-RU" b="1" dirty="0" smtClean="0">
                <a:solidFill>
                  <a:srgbClr val="002060"/>
                </a:solidFill>
              </a:rPr>
              <a:t>это</a:t>
            </a:r>
            <a:r>
              <a:rPr lang="ru-RU" dirty="0" smtClean="0">
                <a:solidFill>
                  <a:srgbClr val="002060"/>
                </a:solidFill>
              </a:rPr>
              <a:t> </a:t>
            </a:r>
            <a:r>
              <a:rPr lang="ru-RU" b="1" dirty="0" smtClean="0">
                <a:solidFill>
                  <a:srgbClr val="002060"/>
                </a:solidFill>
              </a:rPr>
              <a:t>наука</a:t>
            </a:r>
            <a:r>
              <a:rPr lang="ru-RU" dirty="0" smtClean="0">
                <a:solidFill>
                  <a:srgbClr val="002060"/>
                </a:solidFill>
              </a:rPr>
              <a:t> </a:t>
            </a:r>
            <a:r>
              <a:rPr lang="ru-RU" b="1" dirty="0" smtClean="0">
                <a:solidFill>
                  <a:srgbClr val="002060"/>
                </a:solidFill>
              </a:rPr>
              <a:t>о веществах и их превращениях</a:t>
            </a:r>
            <a:endParaRPr lang="ru-RU" sz="2800" dirty="0" smtClean="0">
              <a:solidFill>
                <a:srgbClr val="FF0000"/>
              </a:solidFill>
            </a:endParaRPr>
          </a:p>
          <a:p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2492896"/>
            <a:ext cx="5031243" cy="29191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51520" y="548680"/>
          <a:ext cx="8435280" cy="55774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Тема урока: </a:t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</a:rPr>
              <a:t>«</a:t>
            </a:r>
            <a:r>
              <a:rPr lang="ru-RU" sz="3200" b="1" dirty="0" smtClean="0">
                <a:solidFill>
                  <a:srgbClr val="C00000"/>
                </a:solidFill>
              </a:rPr>
              <a:t>Оксиды: классификация, номенклатура, свойства, применение»</a:t>
            </a:r>
            <a:endParaRPr lang="ru-RU" sz="3600" b="1" dirty="0">
              <a:solidFill>
                <a:srgbClr val="C00000"/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539552" y="1844824"/>
          <a:ext cx="8291264" cy="4709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44824"/>
            <a:ext cx="8229600" cy="1143000"/>
          </a:xfrm>
        </p:spPr>
        <p:txBody>
          <a:bodyPr>
            <a:noAutofit/>
          </a:bodyPr>
          <a:lstStyle/>
          <a:p>
            <a:r>
              <a:rPr lang="en-US" sz="7200" b="1" dirty="0" err="1" smtClean="0">
                <a:solidFill>
                  <a:srgbClr val="002060"/>
                </a:solidFill>
              </a:rPr>
              <a:t>CuO</a:t>
            </a:r>
            <a:r>
              <a:rPr lang="en-US" sz="7200" b="1" dirty="0" smtClean="0">
                <a:solidFill>
                  <a:srgbClr val="002060"/>
                </a:solidFill>
              </a:rPr>
              <a:t>, H</a:t>
            </a:r>
            <a:r>
              <a:rPr lang="en-US" sz="4800" b="1" dirty="0" smtClean="0">
                <a:solidFill>
                  <a:srgbClr val="002060"/>
                </a:solidFill>
              </a:rPr>
              <a:t>2</a:t>
            </a:r>
            <a:r>
              <a:rPr lang="en-US" sz="7200" b="1" dirty="0" smtClean="0">
                <a:solidFill>
                  <a:srgbClr val="002060"/>
                </a:solidFill>
              </a:rPr>
              <a:t>O, CO</a:t>
            </a:r>
            <a:r>
              <a:rPr lang="en-US" sz="4800" b="1" dirty="0" smtClean="0">
                <a:solidFill>
                  <a:srgbClr val="002060"/>
                </a:solidFill>
              </a:rPr>
              <a:t>2</a:t>
            </a:r>
            <a:endParaRPr lang="ru-RU" sz="7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Оксиды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980728"/>
            <a:ext cx="8208912" cy="1800200"/>
          </a:xfrm>
        </p:spPr>
        <p:txBody>
          <a:bodyPr>
            <a:normAutofit/>
          </a:bodyPr>
          <a:lstStyle/>
          <a:p>
            <a:r>
              <a:rPr lang="ru-RU" dirty="0" smtClean="0"/>
              <a:t>Сложные вещества, состоящие из двух химических элементов (бинарные</a:t>
            </a:r>
            <a:r>
              <a:rPr lang="en-US" dirty="0" smtClean="0"/>
              <a:t> </a:t>
            </a:r>
            <a:r>
              <a:rPr lang="ru-RU" dirty="0" smtClean="0"/>
              <a:t>вещества), один из которых кислород.</a:t>
            </a:r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395536" y="4293096"/>
            <a:ext cx="8352928" cy="207769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где: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Э – элемент ПС Д.И.Менделеева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m, n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- индексы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15816" y="2852936"/>
            <a:ext cx="3096344" cy="1015663"/>
          </a:xfrm>
          <a:prstGeom prst="rect">
            <a:avLst/>
          </a:prstGeom>
          <a:noFill/>
          <a:ln w="38100">
            <a:solidFill>
              <a:srgbClr val="99009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rgbClr val="002060"/>
                </a:solidFill>
              </a:rPr>
              <a:t>Э</a:t>
            </a:r>
            <a:r>
              <a:rPr lang="en-US" sz="2800" b="1" dirty="0" smtClean="0">
                <a:solidFill>
                  <a:srgbClr val="002060"/>
                </a:solidFill>
              </a:rPr>
              <a:t>m</a:t>
            </a:r>
            <a:r>
              <a:rPr lang="ru-RU" sz="6000" dirty="0" smtClean="0">
                <a:solidFill>
                  <a:srgbClr val="002060"/>
                </a:solidFill>
              </a:rPr>
              <a:t>О</a:t>
            </a:r>
            <a:r>
              <a:rPr lang="en-US" sz="2800" b="1" dirty="0" err="1" smtClean="0">
                <a:solidFill>
                  <a:srgbClr val="002060"/>
                </a:solidFill>
              </a:rPr>
              <a:t>n</a:t>
            </a:r>
            <a:endParaRPr lang="ru-RU" sz="6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Выписать только оксиды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1600200"/>
            <a:ext cx="9036496" cy="4525963"/>
          </a:xfrm>
        </p:spPr>
        <p:txBody>
          <a:bodyPr>
            <a:normAutofit/>
          </a:bodyPr>
          <a:lstStyle/>
          <a:p>
            <a:pPr marL="514350" indent="-514350">
              <a:lnSpc>
                <a:spcPct val="150000"/>
              </a:lnSpc>
              <a:buAutoNum type="arabicParenR"/>
            </a:pPr>
            <a:r>
              <a:rPr lang="en-US" dirty="0" smtClean="0">
                <a:solidFill>
                  <a:srgbClr val="002060"/>
                </a:solidFill>
              </a:rPr>
              <a:t>SO</a:t>
            </a:r>
            <a:r>
              <a:rPr lang="en-US" baseline="-25000" dirty="0" smtClean="0">
                <a:solidFill>
                  <a:srgbClr val="002060"/>
                </a:solidFill>
              </a:rPr>
              <a:t>2 ,</a:t>
            </a:r>
            <a:r>
              <a:rPr lang="en-US" dirty="0" smtClean="0">
                <a:solidFill>
                  <a:srgbClr val="002060"/>
                </a:solidFill>
              </a:rPr>
              <a:t>KOH, </a:t>
            </a:r>
            <a:r>
              <a:rPr lang="en-US" dirty="0" err="1" smtClean="0">
                <a:solidFill>
                  <a:srgbClr val="002060"/>
                </a:solidFill>
              </a:rPr>
              <a:t>FeO</a:t>
            </a:r>
            <a:r>
              <a:rPr lang="en-US" dirty="0" smtClean="0">
                <a:solidFill>
                  <a:srgbClr val="002060"/>
                </a:solidFill>
              </a:rPr>
              <a:t>, O</a:t>
            </a:r>
            <a:r>
              <a:rPr lang="en-US" baseline="-25000" dirty="0" smtClean="0">
                <a:solidFill>
                  <a:srgbClr val="002060"/>
                </a:solidFill>
              </a:rPr>
              <a:t>3</a:t>
            </a:r>
            <a:r>
              <a:rPr lang="en-US" dirty="0" smtClean="0">
                <a:solidFill>
                  <a:srgbClr val="002060"/>
                </a:solidFill>
              </a:rPr>
              <a:t>, SO</a:t>
            </a:r>
            <a:r>
              <a:rPr lang="en-US" baseline="-25000" dirty="0" smtClean="0">
                <a:solidFill>
                  <a:srgbClr val="002060"/>
                </a:solidFill>
              </a:rPr>
              <a:t>3</a:t>
            </a:r>
            <a:r>
              <a:rPr lang="en-US" dirty="0" smtClean="0">
                <a:solidFill>
                  <a:srgbClr val="002060"/>
                </a:solidFill>
              </a:rPr>
              <a:t>, Al</a:t>
            </a:r>
            <a:r>
              <a:rPr lang="en-US" baseline="-25000" dirty="0" smtClean="0">
                <a:solidFill>
                  <a:srgbClr val="002060"/>
                </a:solidFill>
              </a:rPr>
              <a:t>2</a:t>
            </a:r>
            <a:r>
              <a:rPr lang="en-US" dirty="0" smtClean="0">
                <a:solidFill>
                  <a:srgbClr val="002060"/>
                </a:solidFill>
              </a:rPr>
              <a:t>O</a:t>
            </a:r>
            <a:r>
              <a:rPr lang="ru-RU" baseline="-25000" dirty="0" smtClean="0">
                <a:solidFill>
                  <a:srgbClr val="002060"/>
                </a:solidFill>
              </a:rPr>
              <a:t>3</a:t>
            </a:r>
            <a:r>
              <a:rPr lang="en-US" dirty="0" smtClean="0">
                <a:solidFill>
                  <a:srgbClr val="002060"/>
                </a:solidFill>
              </a:rPr>
              <a:t>, Na</a:t>
            </a:r>
            <a:r>
              <a:rPr lang="en-US" baseline="-25000" dirty="0" smtClean="0">
                <a:solidFill>
                  <a:srgbClr val="002060"/>
                </a:solidFill>
              </a:rPr>
              <a:t>2</a:t>
            </a:r>
            <a:r>
              <a:rPr lang="en-US" dirty="0" smtClean="0">
                <a:solidFill>
                  <a:srgbClr val="002060"/>
                </a:solidFill>
              </a:rPr>
              <a:t>SO</a:t>
            </a:r>
            <a:r>
              <a:rPr lang="en-US" baseline="-25000" dirty="0" smtClean="0">
                <a:solidFill>
                  <a:srgbClr val="002060"/>
                </a:solidFill>
              </a:rPr>
              <a:t>3</a:t>
            </a:r>
            <a:r>
              <a:rPr lang="en-US" dirty="0" smtClean="0">
                <a:solidFill>
                  <a:srgbClr val="002060"/>
                </a:solidFill>
              </a:rPr>
              <a:t>, </a:t>
            </a:r>
            <a:r>
              <a:rPr lang="ru-RU" dirty="0" smtClean="0">
                <a:solidFill>
                  <a:srgbClr val="002060"/>
                </a:solidFill>
              </a:rPr>
              <a:t>С</a:t>
            </a:r>
            <a:r>
              <a:rPr lang="en-US" dirty="0" smtClean="0">
                <a:solidFill>
                  <a:srgbClr val="002060"/>
                </a:solidFill>
              </a:rPr>
              <a:t>u</a:t>
            </a:r>
            <a:r>
              <a:rPr lang="ru-RU" dirty="0" smtClean="0">
                <a:solidFill>
                  <a:srgbClr val="002060"/>
                </a:solidFill>
              </a:rPr>
              <a:t>О</a:t>
            </a:r>
            <a:r>
              <a:rPr lang="en-US" dirty="0" smtClean="0">
                <a:solidFill>
                  <a:srgbClr val="002060"/>
                </a:solidFill>
              </a:rPr>
              <a:t>,CaCO</a:t>
            </a:r>
            <a:r>
              <a:rPr lang="en-US" baseline="-25000" dirty="0" smtClean="0">
                <a:solidFill>
                  <a:srgbClr val="002060"/>
                </a:solidFill>
              </a:rPr>
              <a:t>3</a:t>
            </a:r>
            <a:r>
              <a:rPr lang="en-US" dirty="0" smtClean="0">
                <a:solidFill>
                  <a:srgbClr val="002060"/>
                </a:solidFill>
              </a:rPr>
              <a:t>,  OF</a:t>
            </a:r>
            <a:r>
              <a:rPr lang="en-US" baseline="-25000" dirty="0" smtClean="0">
                <a:solidFill>
                  <a:srgbClr val="002060"/>
                </a:solidFill>
              </a:rPr>
              <a:t>2</a:t>
            </a:r>
            <a:r>
              <a:rPr lang="en-US" dirty="0" smtClean="0">
                <a:solidFill>
                  <a:srgbClr val="002060"/>
                </a:solidFill>
              </a:rPr>
              <a:t>,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en-US" dirty="0" smtClean="0">
                <a:solidFill>
                  <a:srgbClr val="002060"/>
                </a:solidFill>
              </a:rPr>
              <a:t>CrO</a:t>
            </a:r>
            <a:r>
              <a:rPr lang="en-US" sz="2400" dirty="0" smtClean="0">
                <a:solidFill>
                  <a:srgbClr val="002060"/>
                </a:solidFill>
              </a:rPr>
              <a:t>3, </a:t>
            </a:r>
            <a:r>
              <a:rPr lang="en-US" dirty="0" smtClean="0">
                <a:solidFill>
                  <a:srgbClr val="002060"/>
                </a:solidFill>
              </a:rPr>
              <a:t>Mg(OH)</a:t>
            </a:r>
            <a:r>
              <a:rPr lang="en-US" baseline="-25000" dirty="0" smtClean="0">
                <a:solidFill>
                  <a:srgbClr val="002060"/>
                </a:solidFill>
              </a:rPr>
              <a:t>2</a:t>
            </a:r>
            <a:r>
              <a:rPr lang="ru-RU" baseline="-25000" dirty="0" smtClean="0">
                <a:solidFill>
                  <a:srgbClr val="002060"/>
                </a:solidFill>
              </a:rPr>
              <a:t>,</a:t>
            </a:r>
            <a:r>
              <a:rPr lang="en-US" dirty="0" smtClean="0">
                <a:solidFill>
                  <a:srgbClr val="002060"/>
                </a:solidFill>
              </a:rPr>
              <a:t> Cu</a:t>
            </a:r>
            <a:r>
              <a:rPr lang="en-US" baseline="-25000" dirty="0" smtClean="0">
                <a:solidFill>
                  <a:srgbClr val="002060"/>
                </a:solidFill>
              </a:rPr>
              <a:t>2</a:t>
            </a:r>
            <a:r>
              <a:rPr lang="en-US" dirty="0" smtClean="0">
                <a:solidFill>
                  <a:srgbClr val="002060"/>
                </a:solidFill>
              </a:rPr>
              <a:t>O, </a:t>
            </a:r>
            <a:r>
              <a:rPr lang="en-US" dirty="0" err="1" smtClean="0">
                <a:solidFill>
                  <a:srgbClr val="002060"/>
                </a:solidFill>
              </a:rPr>
              <a:t>HClO</a:t>
            </a:r>
            <a:r>
              <a:rPr lang="en-US" dirty="0" smtClean="0">
                <a:solidFill>
                  <a:srgbClr val="002060"/>
                </a:solidFill>
              </a:rPr>
              <a:t>, Cr</a:t>
            </a:r>
            <a:r>
              <a:rPr lang="en-US" sz="2400" dirty="0" smtClean="0"/>
              <a:t>2</a:t>
            </a:r>
            <a:r>
              <a:rPr lang="en-US" dirty="0" smtClean="0">
                <a:solidFill>
                  <a:srgbClr val="002060"/>
                </a:solidFill>
              </a:rPr>
              <a:t>O</a:t>
            </a:r>
            <a:r>
              <a:rPr lang="en-US" sz="2400" dirty="0" smtClean="0">
                <a:solidFill>
                  <a:srgbClr val="002060"/>
                </a:solidFill>
              </a:rPr>
              <a:t>3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CaO</a:t>
            </a:r>
            <a:r>
              <a:rPr lang="en-US" dirty="0" smtClean="0">
                <a:solidFill>
                  <a:srgbClr val="002060"/>
                </a:solidFill>
              </a:rPr>
              <a:t>, Al(OH)</a:t>
            </a:r>
            <a:r>
              <a:rPr lang="en-US" sz="2400" dirty="0" smtClean="0">
                <a:solidFill>
                  <a:srgbClr val="002060"/>
                </a:solidFill>
              </a:rPr>
              <a:t>3</a:t>
            </a:r>
            <a:r>
              <a:rPr lang="en-US" dirty="0" smtClean="0">
                <a:solidFill>
                  <a:srgbClr val="002060"/>
                </a:solidFill>
              </a:rPr>
              <a:t>, Fe</a:t>
            </a:r>
            <a:r>
              <a:rPr lang="en-US" baseline="-25000" dirty="0" smtClean="0">
                <a:solidFill>
                  <a:srgbClr val="002060"/>
                </a:solidFill>
              </a:rPr>
              <a:t>2</a:t>
            </a:r>
            <a:r>
              <a:rPr lang="en-US" dirty="0" smtClean="0">
                <a:solidFill>
                  <a:srgbClr val="002060"/>
                </a:solidFill>
              </a:rPr>
              <a:t>O</a:t>
            </a:r>
            <a:r>
              <a:rPr lang="en-US" baseline="-25000" dirty="0" smtClean="0">
                <a:solidFill>
                  <a:srgbClr val="002060"/>
                </a:solidFill>
              </a:rPr>
              <a:t>3</a:t>
            </a:r>
            <a:r>
              <a:rPr lang="ru-RU" dirty="0" smtClean="0">
                <a:solidFill>
                  <a:srgbClr val="002060"/>
                </a:solidFill>
              </a:rPr>
              <a:t>. </a:t>
            </a:r>
            <a:endParaRPr lang="en-US" dirty="0" smtClean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endParaRPr lang="ru-RU" sz="2000" dirty="0" smtClean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endParaRPr lang="ru-RU" sz="2000" dirty="0" smtClean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  <a:buNone/>
            </a:pPr>
            <a:endParaRPr lang="ru-RU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Проверьте себя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124744"/>
            <a:ext cx="8640960" cy="5544616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lnSpc>
                <a:spcPct val="150000"/>
              </a:lnSpc>
              <a:buAutoNum type="arabicParenR"/>
            </a:pPr>
            <a:r>
              <a:rPr lang="en-US" dirty="0" smtClean="0">
                <a:solidFill>
                  <a:srgbClr val="002060"/>
                </a:solidFill>
              </a:rPr>
              <a:t>SO</a:t>
            </a:r>
            <a:r>
              <a:rPr lang="en-US" baseline="-25000" dirty="0" smtClean="0">
                <a:solidFill>
                  <a:srgbClr val="002060"/>
                </a:solidFill>
              </a:rPr>
              <a:t>2</a:t>
            </a:r>
            <a:r>
              <a:rPr lang="en-US" dirty="0" smtClean="0">
                <a:solidFill>
                  <a:srgbClr val="002060"/>
                </a:solidFill>
              </a:rPr>
              <a:t>, </a:t>
            </a:r>
            <a:r>
              <a:rPr lang="en-US" dirty="0" err="1" smtClean="0">
                <a:solidFill>
                  <a:srgbClr val="002060"/>
                </a:solidFill>
              </a:rPr>
              <a:t>FeO</a:t>
            </a:r>
            <a:r>
              <a:rPr lang="en-US" dirty="0" smtClean="0">
                <a:solidFill>
                  <a:srgbClr val="002060"/>
                </a:solidFill>
              </a:rPr>
              <a:t>, SO</a:t>
            </a:r>
            <a:r>
              <a:rPr lang="en-US" baseline="-25000" dirty="0" smtClean="0">
                <a:solidFill>
                  <a:srgbClr val="002060"/>
                </a:solidFill>
              </a:rPr>
              <a:t>3</a:t>
            </a:r>
            <a:r>
              <a:rPr lang="en-US" dirty="0" smtClean="0">
                <a:solidFill>
                  <a:srgbClr val="002060"/>
                </a:solidFill>
              </a:rPr>
              <a:t>, Al</a:t>
            </a:r>
            <a:r>
              <a:rPr lang="en-US" baseline="-25000" dirty="0" smtClean="0">
                <a:solidFill>
                  <a:srgbClr val="002060"/>
                </a:solidFill>
              </a:rPr>
              <a:t>2</a:t>
            </a:r>
            <a:r>
              <a:rPr lang="en-US" dirty="0" smtClean="0">
                <a:solidFill>
                  <a:srgbClr val="002060"/>
                </a:solidFill>
              </a:rPr>
              <a:t>O</a:t>
            </a:r>
            <a:r>
              <a:rPr lang="ru-RU" baseline="-25000" dirty="0" smtClean="0">
                <a:solidFill>
                  <a:srgbClr val="002060"/>
                </a:solidFill>
              </a:rPr>
              <a:t>3</a:t>
            </a:r>
            <a:r>
              <a:rPr lang="en-US" dirty="0" smtClean="0">
                <a:solidFill>
                  <a:srgbClr val="002060"/>
                </a:solidFill>
              </a:rPr>
              <a:t>, </a:t>
            </a:r>
            <a:r>
              <a:rPr lang="ru-RU" dirty="0" smtClean="0">
                <a:solidFill>
                  <a:srgbClr val="002060"/>
                </a:solidFill>
              </a:rPr>
              <a:t>С</a:t>
            </a:r>
            <a:r>
              <a:rPr lang="en-US" dirty="0" smtClean="0">
                <a:solidFill>
                  <a:srgbClr val="002060"/>
                </a:solidFill>
              </a:rPr>
              <a:t>u</a:t>
            </a:r>
            <a:r>
              <a:rPr lang="ru-RU" dirty="0" smtClean="0">
                <a:solidFill>
                  <a:srgbClr val="002060"/>
                </a:solidFill>
              </a:rPr>
              <a:t>О</a:t>
            </a:r>
            <a:r>
              <a:rPr lang="en-US" dirty="0" smtClean="0">
                <a:solidFill>
                  <a:srgbClr val="002060"/>
                </a:solidFill>
              </a:rPr>
              <a:t>, CrO</a:t>
            </a:r>
            <a:r>
              <a:rPr lang="en-US" sz="2400" dirty="0" smtClean="0">
                <a:solidFill>
                  <a:srgbClr val="002060"/>
                </a:solidFill>
              </a:rPr>
              <a:t>3, </a:t>
            </a:r>
            <a:r>
              <a:rPr lang="en-US" dirty="0" smtClean="0">
                <a:solidFill>
                  <a:srgbClr val="002060"/>
                </a:solidFill>
              </a:rPr>
              <a:t>Cu</a:t>
            </a:r>
            <a:r>
              <a:rPr lang="en-US" baseline="-25000" dirty="0" smtClean="0">
                <a:solidFill>
                  <a:srgbClr val="002060"/>
                </a:solidFill>
              </a:rPr>
              <a:t>2</a:t>
            </a:r>
            <a:r>
              <a:rPr lang="en-US" dirty="0" smtClean="0">
                <a:solidFill>
                  <a:srgbClr val="002060"/>
                </a:solidFill>
              </a:rPr>
              <a:t>O,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dirty="0" smtClean="0">
                <a:solidFill>
                  <a:srgbClr val="002060"/>
                </a:solidFill>
              </a:rPr>
              <a:t>Cr</a:t>
            </a:r>
            <a:r>
              <a:rPr lang="en-US" sz="2400" dirty="0" smtClean="0"/>
              <a:t>2</a:t>
            </a:r>
            <a:r>
              <a:rPr lang="en-US" dirty="0" smtClean="0">
                <a:solidFill>
                  <a:srgbClr val="002060"/>
                </a:solidFill>
              </a:rPr>
              <a:t>O</a:t>
            </a:r>
            <a:r>
              <a:rPr lang="en-US" sz="2400" dirty="0" smtClean="0">
                <a:solidFill>
                  <a:srgbClr val="002060"/>
                </a:solidFill>
              </a:rPr>
              <a:t>3,</a:t>
            </a:r>
            <a:r>
              <a:rPr lang="en-US" dirty="0" smtClean="0">
                <a:solidFill>
                  <a:srgbClr val="002060"/>
                </a:solidFill>
              </a:rPr>
              <a:t>CaO, Fe</a:t>
            </a:r>
            <a:r>
              <a:rPr lang="en-US" baseline="-25000" dirty="0" smtClean="0">
                <a:solidFill>
                  <a:srgbClr val="002060"/>
                </a:solidFill>
              </a:rPr>
              <a:t>2</a:t>
            </a:r>
            <a:r>
              <a:rPr lang="en-US" dirty="0" smtClean="0">
                <a:solidFill>
                  <a:srgbClr val="002060"/>
                </a:solidFill>
              </a:rPr>
              <a:t>O</a:t>
            </a:r>
            <a:r>
              <a:rPr lang="en-US" baseline="-25000" dirty="0" smtClean="0">
                <a:solidFill>
                  <a:srgbClr val="002060"/>
                </a:solidFill>
              </a:rPr>
              <a:t>3</a:t>
            </a:r>
            <a:r>
              <a:rPr lang="ru-RU" dirty="0" smtClean="0">
                <a:solidFill>
                  <a:srgbClr val="002060"/>
                </a:solidFill>
              </a:rPr>
              <a:t>. </a:t>
            </a:r>
            <a:endParaRPr lang="en-US" dirty="0" smtClean="0">
              <a:solidFill>
                <a:srgbClr val="002060"/>
              </a:solidFill>
            </a:endParaRPr>
          </a:p>
          <a:p>
            <a:endParaRPr lang="ru-RU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Проверьте себя: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1 ошибка – </a:t>
            </a:r>
            <a:r>
              <a:rPr lang="ru-RU" dirty="0" smtClean="0">
                <a:solidFill>
                  <a:srgbClr val="C00000"/>
                </a:solidFill>
              </a:rPr>
              <a:t>5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2-3 ошибки – </a:t>
            </a:r>
            <a:r>
              <a:rPr lang="ru-RU" dirty="0" smtClean="0">
                <a:solidFill>
                  <a:srgbClr val="C00000"/>
                </a:solidFill>
              </a:rPr>
              <a:t>4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4-5 ошибки – </a:t>
            </a:r>
            <a:r>
              <a:rPr lang="ru-RU" dirty="0" smtClean="0">
                <a:solidFill>
                  <a:srgbClr val="C00000"/>
                </a:solidFill>
              </a:rPr>
              <a:t>3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более 5 ошибок – вернитесь, пожалуйста, к определению «Оксиды» и выполните дома работу над ошибками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1026</TotalTime>
  <Words>1159</Words>
  <Application>Microsoft Office PowerPoint</Application>
  <PresentationFormat>Экран (4:3)</PresentationFormat>
  <Paragraphs>277</Paragraphs>
  <Slides>26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2" baseType="lpstr">
      <vt:lpstr>Arial</vt:lpstr>
      <vt:lpstr>Calibri</vt:lpstr>
      <vt:lpstr>Monotype Corsiva</vt:lpstr>
      <vt:lpstr>Times New Roman</vt:lpstr>
      <vt:lpstr>Wingdings</vt:lpstr>
      <vt:lpstr>Тема Office</vt:lpstr>
      <vt:lpstr>Презентация PowerPoint</vt:lpstr>
      <vt:lpstr>Из представленных ниже рисунков выберите те, на которых изображено протекание химической реакции.  Объясните сделанный вами выбор.</vt:lpstr>
      <vt:lpstr>Что изучает химия?  </vt:lpstr>
      <vt:lpstr>Презентация PowerPoint</vt:lpstr>
      <vt:lpstr>Тема урока:  «Оксиды: классификация, номенклатура, свойства, применение»</vt:lpstr>
      <vt:lpstr>CuO, H2O, CO2</vt:lpstr>
      <vt:lpstr>Оксиды</vt:lpstr>
      <vt:lpstr>Выписать только оксиды</vt:lpstr>
      <vt:lpstr>Проверьте себя</vt:lpstr>
      <vt:lpstr>Дайте название  </vt:lpstr>
      <vt:lpstr>Дайте название оксиду </vt:lpstr>
      <vt:lpstr>Классификация оксидов </vt:lpstr>
      <vt:lpstr>Презентация PowerPoint</vt:lpstr>
      <vt:lpstr>Физические свойства. Лабораторный опыт. </vt:lpstr>
      <vt:lpstr>Физические свойства. Лабораторный опыт. </vt:lpstr>
      <vt:lpstr>Физические свойства. Лабораторный опыт. </vt:lpstr>
      <vt:lpstr>Лабораторный опыт. </vt:lpstr>
      <vt:lpstr>Презентация PowerPoint</vt:lpstr>
      <vt:lpstr>Прочитайте внимательно текст  </vt:lpstr>
      <vt:lpstr>Выполните задания</vt:lpstr>
      <vt:lpstr>Презентация PowerPoint</vt:lpstr>
      <vt:lpstr>Домашнее задание</vt:lpstr>
      <vt:lpstr>ИЗВЕСТЬ</vt:lpstr>
      <vt:lpstr>Ответьте на вопросы: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311</cp:lastModifiedBy>
  <cp:revision>107</cp:revision>
  <dcterms:created xsi:type="dcterms:W3CDTF">2022-02-07T18:44:52Z</dcterms:created>
  <dcterms:modified xsi:type="dcterms:W3CDTF">2022-02-18T04:12:45Z</dcterms:modified>
</cp:coreProperties>
</file>