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2" r:id="rId4"/>
    <p:sldId id="257" r:id="rId5"/>
    <p:sldId id="258" r:id="rId6"/>
    <p:sldId id="271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6381" autoAdjust="0"/>
  </p:normalViewPr>
  <p:slideViewPr>
    <p:cSldViewPr>
      <p:cViewPr varScale="1">
        <p:scale>
          <a:sx n="89" d="100"/>
          <a:sy n="89" d="100"/>
        </p:scale>
        <p:origin x="-5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7047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7366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08911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720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02979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2966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7649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3566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803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1592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53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451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emlion.ru/praviteli/mihailtverskoy" TargetMode="External"/><Relationship Id="rId2" Type="http://schemas.openxmlformats.org/officeDocument/2006/relationships/hyperlink" Target="https://ru.wikipedia.org/wiki/%D0%9C%D0%B8%D1%85%D0%B0%D0%B8%D0%BB_%D0%AF%D1%80%D0%BE%D1%81%D0%BB%D0%B0%D0%B2%D0%B8%D1%87_(%D0%BA%D0%BD%D1%8F%D0%B7%D1%8C_%D0%B2%D0%BB%D0%B0%D0%B4%D0%B8%D0%BC%D0%B8%D1%80%D1%81%D0%BA%D0%B8%D0%B9)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bankgorodov.ru/famous-person/Mihail-Yaroslavich-Tverskoi" TargetMode="External"/><Relationship Id="rId5" Type="http://schemas.openxmlformats.org/officeDocument/2006/relationships/hyperlink" Target="http://omt.tverlib.ru/omt-024.htm" TargetMode="External"/><Relationship Id="rId4" Type="http://schemas.openxmlformats.org/officeDocument/2006/relationships/hyperlink" Target="http://omt.tverlib.ru/omt-022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11560" y="1196752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Подвиг во имя земли русской.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Михаил  Тверской  -  покровитель Тверской земли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28926" y="428604"/>
            <a:ext cx="235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E7BC29">
                    <a:lumMod val="75000"/>
                  </a:srgbClr>
                </a:solidFill>
                <a:latin typeface="Monotype Corsiva" pitchFamily="66" charset="0"/>
              </a:rPr>
              <a:t>.</a:t>
            </a:r>
            <a:endParaRPr lang="ru-RU" b="1" dirty="0">
              <a:solidFill>
                <a:srgbClr val="E7BC29">
                  <a:lumMod val="75000"/>
                </a:srgbClr>
              </a:solidFill>
              <a:latin typeface="Monotype Corsiva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29252" y="4518461"/>
            <a:ext cx="6284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                                       Материал подготовили:</a:t>
            </a:r>
            <a:endParaRPr lang="ru-RU" dirty="0"/>
          </a:p>
          <a:p>
            <a:r>
              <a:rPr lang="ru-RU" dirty="0"/>
              <a:t>                                                    Лебедева </a:t>
            </a:r>
            <a:r>
              <a:rPr lang="ru-RU" dirty="0" smtClean="0"/>
              <a:t>Л.А.,</a:t>
            </a:r>
            <a:endParaRPr lang="ru-RU" dirty="0"/>
          </a:p>
          <a:p>
            <a:r>
              <a:rPr lang="ru-RU" dirty="0"/>
              <a:t>                                                    учитель начальных классов,</a:t>
            </a:r>
          </a:p>
          <a:p>
            <a:r>
              <a:rPr lang="ru-RU" dirty="0" smtClean="0"/>
              <a:t>                                                    Смирнова О.В.,</a:t>
            </a:r>
            <a:endParaRPr lang="ru-RU" dirty="0"/>
          </a:p>
          <a:p>
            <a:r>
              <a:rPr lang="ru-RU" dirty="0"/>
              <a:t>                                                    директор МБОУ </a:t>
            </a:r>
            <a:r>
              <a:rPr lang="ru-RU" dirty="0" err="1"/>
              <a:t>Сандовская</a:t>
            </a:r>
            <a:r>
              <a:rPr lang="ru-RU" dirty="0"/>
              <a:t> </a:t>
            </a:r>
            <a:r>
              <a:rPr lang="ru-RU" dirty="0" smtClean="0"/>
              <a:t>СОШ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2938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4" r="679"/>
          <a:stretch>
            <a:fillRect/>
          </a:stretch>
        </p:blipFill>
        <p:spPr bwMode="auto">
          <a:xfrm>
            <a:off x="198438" y="214290"/>
            <a:ext cx="8731280" cy="62865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8192" y="439869"/>
            <a:ext cx="8072494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endParaRPr lang="ru-RU" sz="2000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3500438"/>
            <a:ext cx="2786082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endParaRPr lang="ru-RU" sz="2000" dirty="0">
              <a:solidFill>
                <a:srgbClr val="B32C16">
                  <a:lumMod val="75000"/>
                </a:srgbClr>
              </a:solidFill>
              <a:latin typeface="Monotype Corsiva" pitchFamily="66" charset="0"/>
            </a:endParaRPr>
          </a:p>
        </p:txBody>
      </p:sp>
      <p:pic>
        <p:nvPicPr>
          <p:cNvPr id="10" name="Picture 2" descr="&amp;CHcy;&amp;acy;&amp;scy;&amp;ocy;&amp;vcy;&amp;ncy;&amp;yacy; &amp;Mcy;&amp;icy;&amp;khcy;&amp;acy;&amp;icy;&amp;lcy;&amp;acy; &amp;Tcy;&amp;vcy;&amp;iecy;&amp;rcy;&amp;scy;&amp;kcy;&amp;ocy;&amp;gcy;&amp;ocy;, &amp;Bcy;&amp;ocy;&amp;rcy;&amp;tcy;&amp;iecy;&amp;ncy;&amp;iecy;&amp;vcy;&amp;ocy;, &amp;ucy;&amp;rcy;&amp;ocy;&amp;chcy;&amp;icy;&amp;shchcy;&amp;ie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643050"/>
            <a:ext cx="3230088" cy="2924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642910" y="285728"/>
            <a:ext cx="8039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Мемориальный комплекс </a:t>
            </a: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месте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Бортеневской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битвы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F:\презентации школа\Михаил Ярославич Тверской+\иллюстрации\КрестБартенев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785926"/>
            <a:ext cx="3409598" cy="255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G:\Михаил Тверской\450px-ГранитБартенево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0" y="3073589"/>
            <a:ext cx="2286016" cy="341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9497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4" r="679"/>
          <a:stretch>
            <a:fillRect/>
          </a:stretch>
        </p:blipFill>
        <p:spPr bwMode="auto">
          <a:xfrm>
            <a:off x="357158" y="206912"/>
            <a:ext cx="8572560" cy="6357982"/>
          </a:xfrm>
          <a:prstGeom prst="rect">
            <a:avLst/>
          </a:prstGeom>
          <a:noFill/>
        </p:spPr>
      </p:pic>
      <p:pic>
        <p:nvPicPr>
          <p:cNvPr id="3" name="Picture 4" descr="http://www.onb.kursk.ru/our-booke/svjat/img/mihail_anna/dimitrii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5886" y="1340768"/>
            <a:ext cx="7754545" cy="501303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67544" y="555187"/>
            <a:ext cx="820891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Михаил Тверской и Анна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Кашинская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794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5"/>
          <a:stretch>
            <a:fillRect/>
          </a:stretch>
        </p:blipFill>
        <p:spPr bwMode="auto">
          <a:xfrm>
            <a:off x="285720" y="428604"/>
            <a:ext cx="8628030" cy="62151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357298"/>
            <a:ext cx="250033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dirty="0" smtClean="0">
                <a:solidFill>
                  <a:srgbClr val="E7BC2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solidFill>
                <a:srgbClr val="E7BC29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78656"/>
            <a:ext cx="82467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1549 году Михаил Ярославич был</a:t>
            </a:r>
          </a:p>
          <a:p>
            <a:pPr algn="ctr">
              <a:lnSpc>
                <a:spcPts val="2000"/>
              </a:lnSpc>
            </a:pP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20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причислен к лику святых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Documents and Settings\1\Рабочий стол\михаил тверской\2002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714488"/>
            <a:ext cx="3508239" cy="4572032"/>
          </a:xfrm>
          <a:prstGeom prst="rect">
            <a:avLst/>
          </a:prstGeom>
          <a:noFill/>
        </p:spPr>
      </p:pic>
      <p:pic>
        <p:nvPicPr>
          <p:cNvPr id="8" name="Picture 2" descr="F:\Михаил Ярославич Тверской+\иллюстрации\big_pre10917038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76" r="1268"/>
          <a:stretch>
            <a:fillRect/>
          </a:stretch>
        </p:blipFill>
        <p:spPr bwMode="auto">
          <a:xfrm>
            <a:off x="502302" y="1714488"/>
            <a:ext cx="4426888" cy="457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4461153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5"/>
          <a:stretch>
            <a:fillRect/>
          </a:stretch>
        </p:blipFill>
        <p:spPr bwMode="auto">
          <a:xfrm>
            <a:off x="285720" y="428604"/>
            <a:ext cx="8429684" cy="607223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357298"/>
            <a:ext cx="250033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dirty="0" smtClean="0">
                <a:solidFill>
                  <a:srgbClr val="E7BC2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solidFill>
                <a:srgbClr val="E7BC29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78656"/>
            <a:ext cx="824672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Церковь  Михаила Тверского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1\Рабочий стол\михаил тверской\mihailtv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000108"/>
            <a:ext cx="7929618" cy="492922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42910" y="6000768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месте впадения реки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Тьмаки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реку Волгу, 2002 г.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965121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5"/>
          <a:stretch>
            <a:fillRect/>
          </a:stretch>
        </p:blipFill>
        <p:spPr bwMode="auto">
          <a:xfrm>
            <a:off x="285720" y="428604"/>
            <a:ext cx="8429684" cy="607223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357298"/>
            <a:ext cx="250033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dirty="0" smtClean="0">
                <a:solidFill>
                  <a:srgbClr val="E7BC2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solidFill>
                <a:srgbClr val="E7BC29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00042"/>
            <a:ext cx="8501122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Поклонный крест Михаилу Тверскому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1\Рабочий стол\михаил тверской\mih_tvers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71546"/>
            <a:ext cx="7286676" cy="50006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00100" y="6072206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Тверь, Городской сад,  скульптор Е. Антонов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130444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5"/>
          <a:stretch>
            <a:fillRect/>
          </a:stretch>
        </p:blipFill>
        <p:spPr bwMode="auto">
          <a:xfrm>
            <a:off x="285720" y="214290"/>
            <a:ext cx="8727202" cy="62865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357298"/>
            <a:ext cx="250033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dirty="0" smtClean="0">
                <a:solidFill>
                  <a:srgbClr val="E7BC2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solidFill>
                <a:srgbClr val="E7BC29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57166"/>
            <a:ext cx="8246720" cy="392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 Михаилу Тверскому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1\Рабочий стол\михаил тверской\35938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7709" y="857232"/>
            <a:ext cx="4909211" cy="529274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20" y="6211669"/>
            <a:ext cx="86439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Советская площадь, г. Тверь, 2008 г, скульптор А. Ковальчук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59568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4" r="679"/>
          <a:stretch>
            <a:fillRect/>
          </a:stretch>
        </p:blipFill>
        <p:spPr bwMode="auto">
          <a:xfrm>
            <a:off x="428596" y="428604"/>
            <a:ext cx="8358246" cy="614366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381247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E7BC29">
                    <a:lumMod val="75000"/>
                  </a:srgb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Крест  святого Михаила Тверского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&amp;Fcy;&amp;acy;&amp;jcy;&amp;lcy;:&amp;Kcy;&amp;rcy;&amp;iecy;&amp;scy;&amp;tcy; &amp;Mcy;&amp;icy;&amp;khcy;&amp;acy;&amp;icy;&amp;lcy;&amp;acy; &amp;Tcy;&amp;vcy;&amp;iecy;&amp;rcy;&amp;scy;&amp;kcy;&amp;ocy;&amp;gcy;&amp;ocy;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428736"/>
            <a:ext cx="3214710" cy="4264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34" y="5857892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Почетный знак Губернатора Тверской области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94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428604"/>
            <a:ext cx="6400800" cy="6858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Список использованной литературы и интернет-источников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357298"/>
            <a:ext cx="8429684" cy="3222848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Михаил Ярославич (князь владимирский). Материал из Википедии — свободной энциклопедии 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https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wikipedia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org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wiki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/%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0%9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C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8%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1%85%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8%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_%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AF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1%80%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BE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1%81%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2%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8%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1%87_%28%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BA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1%8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F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7%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1%8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C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_%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2%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4%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8%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BC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8%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1%80%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1%81%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BA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8%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D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0%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9%29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2. Михаил Ярославич Святой.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3"/>
              </a:rPr>
              <a:t>http://www.kremlion.ru/praviteli/mihailtverskoy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3. Ильин М.А. Духовный символ Тверской земли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4"/>
              </a:rPr>
              <a:t>http://omt.tverlib.ru/omt-022.htm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Пономарев Г.Н. Михиал Ярославич Тверской первый «Великий князь Всея Руси». 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5"/>
              </a:rPr>
              <a:t>http://omt.tverlib.ru/omt-024.htm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История Тверского края. Учебное пособие под ред. В.М. Воробьева. Тверь, 1996.</a:t>
            </a:r>
          </a:p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6. Дудкина М.П. Михаил Ярославич Тверской 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http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://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www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.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bankgorodov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.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ru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/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famous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-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person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/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Mihail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-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Yaroslavich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-</a:t>
            </a:r>
            <a:r>
              <a:rPr lang="en-US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Tverskoi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985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ktycfc_co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449" y="0"/>
            <a:ext cx="8604262" cy="6007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photoshopia.ru/usergallery/data/299/medium/vignette_196.png"/>
          <p:cNvPicPr>
            <a:picLocks noChangeAspect="1" noChangeArrowheads="1"/>
          </p:cNvPicPr>
          <p:nvPr/>
        </p:nvPicPr>
        <p:blipFill>
          <a:blip r:embed="rId3"/>
          <a:srcRect l="43832" t="1838" r="973" b="76103"/>
          <a:stretch>
            <a:fillRect/>
          </a:stretch>
        </p:blipFill>
        <p:spPr bwMode="auto">
          <a:xfrm>
            <a:off x="1000100" y="4714884"/>
            <a:ext cx="7215238" cy="1714512"/>
          </a:xfrm>
          <a:prstGeom prst="rect">
            <a:avLst/>
          </a:prstGeom>
          <a:noFill/>
        </p:spPr>
      </p:pic>
      <p:pic>
        <p:nvPicPr>
          <p:cNvPr id="8" name="Picture 6" descr="http://photoshopia.ru/usergallery/data/299/medium/vignette_19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09641"/>
              </a:clrFrom>
              <a:clrTo>
                <a:srgbClr val="D09641">
                  <a:alpha val="0"/>
                </a:srgbClr>
              </a:clrTo>
            </a:clrChange>
          </a:blip>
          <a:srcRect l="-1623" t="75368" r="46428" b="-6618"/>
          <a:stretch>
            <a:fillRect/>
          </a:stretch>
        </p:blipFill>
        <p:spPr bwMode="auto">
          <a:xfrm>
            <a:off x="-714412" y="285728"/>
            <a:ext cx="9572692" cy="228601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611560" y="3501008"/>
            <a:ext cx="792088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.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Михаил  Тверской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– покровитель Тверской земли 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4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8926" y="428604"/>
            <a:ext cx="235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E7BC29">
                    <a:lumMod val="75000"/>
                  </a:srgbClr>
                </a:solidFill>
                <a:latin typeface="Monotype Corsiva" pitchFamily="66" charset="0"/>
              </a:rPr>
              <a:t>.</a:t>
            </a:r>
            <a:endParaRPr lang="ru-RU" b="1" dirty="0">
              <a:solidFill>
                <a:srgbClr val="E7BC29">
                  <a:lumMod val="75000"/>
                </a:srgbClr>
              </a:solidFill>
              <a:latin typeface="Monotype Corsiva" pitchFamily="66" charset="0"/>
            </a:endParaRPr>
          </a:p>
        </p:txBody>
      </p:sp>
      <p:pic>
        <p:nvPicPr>
          <p:cNvPr id="6" name="Picture 4" descr="http://www.pedsovet.su/_ld/356/1202261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ECE3"/>
              </a:clrFrom>
              <a:clrTo>
                <a:srgbClr val="F6ECE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8006" y="0"/>
            <a:ext cx="9240011" cy="6930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4602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4"/>
          <a:stretch>
            <a:fillRect/>
          </a:stretch>
        </p:blipFill>
        <p:spPr bwMode="auto">
          <a:xfrm>
            <a:off x="179512" y="213061"/>
            <a:ext cx="8750206" cy="643064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4020" y="351376"/>
            <a:ext cx="8712475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Михаил Ярославич, 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князь Тверской, Псковский, Новгородский, великий князь Владимирский</a:t>
            </a:r>
          </a:p>
          <a:p>
            <a:pPr algn="just"/>
            <a:endParaRPr lang="ru-RU" sz="3600" b="1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80257" y="2416726"/>
            <a:ext cx="2143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28443" y="2586003"/>
            <a:ext cx="3104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Годы правления</a:t>
            </a:r>
          </a:p>
          <a:p>
            <a:pPr algn="ctr"/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1286 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- 1318</a:t>
            </a:r>
          </a:p>
          <a:p>
            <a:r>
              <a:rPr lang="ru-RU" sz="2000" b="1" u="sng" dirty="0" smtClean="0">
                <a:solidFill>
                  <a:srgbClr val="E7BC29">
                    <a:lumMod val="75000"/>
                  </a:srgbClr>
                </a:solidFill>
                <a:latin typeface="Monotype Corsiva" pitchFamily="66" charset="0"/>
                <a:cs typeface="Times New Roman" pitchFamily="18" charset="0"/>
              </a:rPr>
              <a:t>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43135" y="2613534"/>
            <a:ext cx="2403222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Годы жизни</a:t>
            </a:r>
          </a:p>
          <a:p>
            <a:pPr algn="ctr"/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1272 – </a:t>
            </a:r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1318</a:t>
            </a:r>
            <a:endParaRPr lang="ru-RU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://files.pobeda.ru/molitva/ikoni/images/mikhail_tverskoy_3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6356" y="1970663"/>
            <a:ext cx="3325841" cy="4601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292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4" r="679"/>
          <a:stretch>
            <a:fillRect/>
          </a:stretch>
        </p:blipFill>
        <p:spPr bwMode="auto">
          <a:xfrm>
            <a:off x="214282" y="214290"/>
            <a:ext cx="8715436" cy="64257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320036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Отец -  Ярослав Ярославич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www.hrono.ru/biograf/bio_ya/yaroslav12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4053935" cy="502990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4500562" y="1785926"/>
            <a:ext cx="44291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ЯРОСЛАВ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ЯРОСЛАВИЧ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(1230—1271),</a:t>
            </a:r>
          </a:p>
          <a:p>
            <a:pPr algn="ctr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великий  князь Владимирский и Тверской. 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6380" y="5929330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E7BC2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E7BC29">
                  <a:lumMod val="75000"/>
                </a:srgbClr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4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4" r="679"/>
          <a:stretch>
            <a:fillRect/>
          </a:stretch>
        </p:blipFill>
        <p:spPr bwMode="auto">
          <a:xfrm>
            <a:off x="214282" y="214290"/>
            <a:ext cx="8715436" cy="64257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320036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  Святителю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Семиону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1785926"/>
            <a:ext cx="4429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6380" y="5929330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E7BC2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E7BC29">
                  <a:lumMod val="75000"/>
                </a:srgb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026" name="Picture 2" descr="http://www.ruskompas.ru/albums/00313/pjpdx2sfyj10t2h.jpg"/>
          <p:cNvPicPr>
            <a:picLocks noChangeAspect="1" noChangeArrowheads="1"/>
          </p:cNvPicPr>
          <p:nvPr/>
        </p:nvPicPr>
        <p:blipFill>
          <a:blip r:embed="rId3"/>
          <a:srcRect b="8333"/>
          <a:stretch>
            <a:fillRect/>
          </a:stretch>
        </p:blipFill>
        <p:spPr bwMode="auto">
          <a:xfrm>
            <a:off x="2285984" y="1214422"/>
            <a:ext cx="4158614" cy="52864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124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4" r="679"/>
          <a:stretch>
            <a:fillRect/>
          </a:stretch>
        </p:blipFill>
        <p:spPr bwMode="auto">
          <a:xfrm>
            <a:off x="214282" y="428604"/>
            <a:ext cx="8572560" cy="6143668"/>
          </a:xfrm>
          <a:prstGeom prst="rect">
            <a:avLst/>
          </a:prstGeom>
          <a:noFill/>
        </p:spPr>
      </p:pic>
      <p:pic>
        <p:nvPicPr>
          <p:cNvPr id="2" name="Рисунок 1" descr="анна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980728"/>
            <a:ext cx="6696744" cy="4853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67544" y="357166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Анна Дмитриевна Ростовская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2989" y="5699470"/>
            <a:ext cx="8572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Сыновья: </a:t>
            </a:r>
            <a:r>
              <a:rPr lang="ru-RU" sz="28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Димитрий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, Александр , Константин,  Василий, дочь Феодора .</a:t>
            </a:r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837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4" r="679"/>
          <a:stretch>
            <a:fillRect/>
          </a:stretch>
        </p:blipFill>
        <p:spPr bwMode="auto">
          <a:xfrm>
            <a:off x="214282" y="285728"/>
            <a:ext cx="8715436" cy="635798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428604"/>
            <a:ext cx="8929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Тверской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Спасо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Преображенский собор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2" name="AutoShape 2" descr="http://mapmantverskoy.galina.ga/pub/1903/dmmp_nn/05-30.jpg?i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://mapmantverskoy.galina.ga/pub/1903/dmmp_nn/05-30.jpg?i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http://mapmantverskoy.galina.ga/pub/1903/dmmp_nn/05-30.jpg?i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http://mapmantverskoy.galina.ga/pub/1903/dmmp_nn/05-30.jpg?i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0" name="AutoShape 10" descr="http://mapmantverskoy.galina.ga/pub/1903/dmmp_nn/05-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C:\Users\1\Desktop\05-3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142984"/>
            <a:ext cx="821537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5444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4" r="679"/>
          <a:stretch>
            <a:fillRect/>
          </a:stretch>
        </p:blipFill>
        <p:spPr bwMode="auto">
          <a:xfrm>
            <a:off x="357158" y="428604"/>
            <a:ext cx="8358246" cy="6215106"/>
          </a:xfrm>
          <a:prstGeom prst="rect">
            <a:avLst/>
          </a:prstGeom>
          <a:noFill/>
        </p:spPr>
      </p:pic>
      <p:pic>
        <p:nvPicPr>
          <p:cNvPr id="3" name="Рисунок 2" descr="https://ozon-st.cdn.ngenix.net/multimedia/100713659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92911"/>
            <a:ext cx="3924721" cy="5932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expositions.nlr.ru/ex_manus/rus_letopis/images/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607946"/>
            <a:ext cx="3600400" cy="5917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174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freedizain.ru/media/k2/items/cache/6ffa065634b02c07506d37e072a9ff8b_XL.jpg"/>
          <p:cNvPicPr>
            <a:picLocks noChangeAspect="1" noChangeArrowheads="1"/>
          </p:cNvPicPr>
          <p:nvPr/>
        </p:nvPicPr>
        <p:blipFill>
          <a:blip r:embed="rId2" cstate="print"/>
          <a:srcRect l="53481" t="69444" r="679"/>
          <a:stretch>
            <a:fillRect/>
          </a:stretch>
        </p:blipFill>
        <p:spPr bwMode="auto">
          <a:xfrm>
            <a:off x="178562" y="161609"/>
            <a:ext cx="8786874" cy="6572296"/>
          </a:xfrm>
          <a:prstGeom prst="rect">
            <a:avLst/>
          </a:prstGeom>
          <a:noFill/>
        </p:spPr>
      </p:pic>
      <p:pic>
        <p:nvPicPr>
          <p:cNvPr id="2" name="Picture 2" descr="C:\Documents and Settings\1\Рабочий стол\михаил\0_6000c_678cbfe1_XL.jpg"/>
          <p:cNvPicPr>
            <a:picLocks noChangeAspect="1" noChangeArrowheads="1"/>
          </p:cNvPicPr>
          <p:nvPr/>
        </p:nvPicPr>
        <p:blipFill>
          <a:blip r:embed="rId3"/>
          <a:srcRect r="847" b="7812"/>
          <a:stretch>
            <a:fillRect/>
          </a:stretch>
        </p:blipFill>
        <p:spPr bwMode="auto">
          <a:xfrm>
            <a:off x="500034" y="857232"/>
            <a:ext cx="8358246" cy="4860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06447" y="186606"/>
            <a:ext cx="87311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Бортеневская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битва</a:t>
            </a:r>
          </a:p>
          <a:p>
            <a:endParaRPr lang="ru-RU" sz="3600" dirty="0">
              <a:solidFill>
                <a:prstClr val="black"/>
              </a:solidFill>
            </a:endParaRPr>
          </a:p>
          <a:p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5786454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Художник Н.И. Белов </a:t>
            </a:r>
          </a:p>
          <a:p>
            <a:pPr algn="ctr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Музей боевой славы имени Лизы Чайкиной г. Тверь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46883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442</Words>
  <Application>Microsoft Office PowerPoint</Application>
  <PresentationFormat>Экран (4:3)</PresentationFormat>
  <Paragraphs>63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Список использованной литературы и интернет-источников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17</cp:revision>
  <dcterms:created xsi:type="dcterms:W3CDTF">2018-11-15T13:21:24Z</dcterms:created>
  <dcterms:modified xsi:type="dcterms:W3CDTF">2019-11-05T20:14:44Z</dcterms:modified>
</cp:coreProperties>
</file>