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1" r:id="rId2"/>
    <p:sldId id="307" r:id="rId3"/>
    <p:sldId id="290" r:id="rId4"/>
    <p:sldId id="292" r:id="rId5"/>
    <p:sldId id="293" r:id="rId6"/>
    <p:sldId id="289" r:id="rId7"/>
    <p:sldId id="312" r:id="rId8"/>
    <p:sldId id="309" r:id="rId9"/>
    <p:sldId id="313" r:id="rId10"/>
    <p:sldId id="310" r:id="rId11"/>
    <p:sldId id="308" r:id="rId12"/>
    <p:sldId id="303" r:id="rId13"/>
    <p:sldId id="304" r:id="rId14"/>
    <p:sldId id="302" r:id="rId15"/>
    <p:sldId id="311" r:id="rId16"/>
    <p:sldId id="300" r:id="rId17"/>
    <p:sldId id="257" r:id="rId18"/>
    <p:sldId id="30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012171-B526-4088-9E00-BEBC2192655E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A78873-1D5F-46B8-BF3A-EB3FB3236A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5411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0F84-E89C-4953-8987-917801C8DBB6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95A73-9F73-4719-8CF8-135E1BA68F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0F84-E89C-4953-8987-917801C8DBB6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95A73-9F73-4719-8CF8-135E1BA68F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0F84-E89C-4953-8987-917801C8DBB6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95A73-9F73-4719-8CF8-135E1BA68F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0F84-E89C-4953-8987-917801C8DBB6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95A73-9F73-4719-8CF8-135E1BA68F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0F84-E89C-4953-8987-917801C8DBB6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95A73-9F73-4719-8CF8-135E1BA68F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0F84-E89C-4953-8987-917801C8DBB6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95A73-9F73-4719-8CF8-135E1BA68F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0F84-E89C-4953-8987-917801C8DBB6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95A73-9F73-4719-8CF8-135E1BA68F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0F84-E89C-4953-8987-917801C8DBB6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95A73-9F73-4719-8CF8-135E1BA68F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0F84-E89C-4953-8987-917801C8DBB6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95A73-9F73-4719-8CF8-135E1BA68F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0F84-E89C-4953-8987-917801C8DBB6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95A73-9F73-4719-8CF8-135E1BA68F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0F84-E89C-4953-8987-917801C8DBB6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95A73-9F73-4719-8CF8-135E1BA68F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50F84-E89C-4953-8987-917801C8DBB6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95A73-9F73-4719-8CF8-135E1BA68F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3;&#1040;&#1058;&#1040;&#1064;&#1040;\43\&#1070;&#1075;&#1088;&#1072;\01.09.2018\&#1087;&#1088;&#1077;&#1079;&#1077;&#1085;&#1090;&#1072;&#1094;&#1080;&#1103;%20&#1082;%20&#1091;&#1088;&#1086;&#1082;&#1091;\olga_zabuga_sestra_moya_yugra_(NaitiMP3.ru).mp3" TargetMode="Externa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НАТАША\43\Югра\природа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9162288" cy="6858000"/>
          </a:xfrm>
          <a:prstGeom prst="rect">
            <a:avLst/>
          </a:prstGeom>
          <a:noFill/>
        </p:spPr>
      </p:pic>
      <p:sp>
        <p:nvSpPr>
          <p:cNvPr id="3" name="AutoShape 2" descr="Картинки по запросу фон голубо-зеле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Картинки по запросу фон голубо-зеле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0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60593">
            <a:off x="7596336" y="-19631"/>
            <a:ext cx="1148191" cy="114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s://ds04.infourok.ru/uploads/ex/0ca1/000fb088-fac755cf/img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9358282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bigslide.ru/images/16/15627/960/img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241" t="17604" r="3579" b="10798"/>
          <a:stretch/>
        </p:blipFill>
        <p:spPr bwMode="auto">
          <a:xfrm>
            <a:off x="395536" y="620688"/>
            <a:ext cx="8651124" cy="5328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66213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НАТАША\43\Югра\природа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288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Администратор\Рабочий стол\ЕФРОСИНЬЯ\МОЯ СИМ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1052736"/>
            <a:ext cx="18057202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НАТАША\43\Югра\природа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288" y="0"/>
            <a:ext cx="9162288" cy="6858000"/>
          </a:xfrm>
          <a:prstGeom prst="rect">
            <a:avLst/>
          </a:prstGeom>
          <a:noFill/>
        </p:spPr>
      </p:pic>
      <p:pic>
        <p:nvPicPr>
          <p:cNvPr id="58370" name="Picture 2" descr="Картинки по запросу Салман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5715000" cy="56292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84168" y="476672"/>
            <a:ext cx="27363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Салманов</a:t>
            </a:r>
            <a:r>
              <a:rPr lang="ru-RU" sz="2800" dirty="0" smtClean="0"/>
              <a:t> </a:t>
            </a:r>
          </a:p>
          <a:p>
            <a:pPr algn="ctr"/>
            <a:r>
              <a:rPr lang="ru-RU" sz="2800" dirty="0" smtClean="0"/>
              <a:t>Фарман </a:t>
            </a:r>
            <a:r>
              <a:rPr lang="ru-RU" sz="2800" dirty="0" err="1" smtClean="0"/>
              <a:t>Курбанович</a:t>
            </a:r>
            <a:endParaRPr lang="ru-RU" sz="2800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28.07. 1931— 31 .03.2007</a:t>
            </a:r>
          </a:p>
          <a:p>
            <a:pPr algn="ctr"/>
            <a:r>
              <a:rPr lang="ru-RU" dirty="0" smtClean="0"/>
              <a:t> </a:t>
            </a:r>
          </a:p>
          <a:p>
            <a:pPr algn="ctr"/>
            <a:r>
              <a:rPr lang="ru-RU" sz="2400" dirty="0" smtClean="0"/>
              <a:t>советский и российский геолог, первооткрыватель нефти в Сибири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НАТАША\43\Югра\природа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28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4437112"/>
            <a:ext cx="82089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Алексей Витальевич </a:t>
            </a:r>
            <a:r>
              <a:rPr lang="ru-RU" sz="2800" b="1" dirty="0" err="1" smtClean="0"/>
              <a:t>Ашапатов</a:t>
            </a:r>
            <a:r>
              <a:rPr lang="ru-RU" sz="2800" dirty="0" smtClean="0"/>
              <a:t> </a:t>
            </a:r>
          </a:p>
          <a:p>
            <a:pPr algn="ctr"/>
            <a:r>
              <a:rPr lang="ru-RU" sz="2000" dirty="0" smtClean="0"/>
              <a:t>(род. 30.10.1973г. ) </a:t>
            </a:r>
          </a:p>
          <a:p>
            <a:pPr algn="ctr"/>
            <a:r>
              <a:rPr lang="ru-RU" sz="2400" dirty="0" smtClean="0"/>
              <a:t>российский спортсмен, четырехкратный </a:t>
            </a:r>
            <a:r>
              <a:rPr lang="ru-RU" sz="2400" dirty="0" err="1" smtClean="0"/>
              <a:t>паралимпийский</a:t>
            </a:r>
            <a:r>
              <a:rPr lang="ru-RU" sz="2400" dirty="0" smtClean="0"/>
              <a:t> чемпион, многократный чемпион и рекордсмен России, Европы и мира по лёгкой атлетике </a:t>
            </a:r>
            <a:r>
              <a:rPr lang="ru-RU" sz="2000" dirty="0" smtClean="0"/>
              <a:t>среди спортсменов с поражением опорно-двигательного аппарата</a:t>
            </a:r>
            <a:endParaRPr lang="ru-RU" sz="2000" dirty="0"/>
          </a:p>
        </p:txBody>
      </p:sp>
      <p:sp>
        <p:nvSpPr>
          <p:cNvPr id="60418" name="AutoShape 2" descr="Картинки по запросу ашапатов сургу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0419" name="Picture 3" descr="F:\НАТАША\43\Югра\01.09.2018\приро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60648"/>
            <a:ext cx="5976664" cy="3977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НАТАША\43\Югра\природа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28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11960" y="933470"/>
            <a:ext cx="410445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Аркадий Степанович </a:t>
            </a:r>
            <a:r>
              <a:rPr lang="ru-RU" sz="2800" b="1" dirty="0" smtClean="0"/>
              <a:t>Знаменский</a:t>
            </a:r>
          </a:p>
          <a:p>
            <a:pPr algn="ctr"/>
            <a:r>
              <a:rPr lang="ru-RU" sz="2400" dirty="0" smtClean="0"/>
              <a:t>(3 марта 1898г.  - 1982г.)</a:t>
            </a:r>
          </a:p>
          <a:p>
            <a:pPr algn="ctr"/>
            <a:r>
              <a:rPr lang="ru-RU" sz="2400" b="1" dirty="0" err="1" smtClean="0"/>
              <a:t>сургутский</a:t>
            </a:r>
            <a:r>
              <a:rPr lang="ru-RU" sz="2400" b="1" dirty="0" smtClean="0"/>
              <a:t> учитель, краевед </a:t>
            </a:r>
            <a:endParaRPr lang="ru-RU" sz="2400" b="1" dirty="0"/>
          </a:p>
        </p:txBody>
      </p:sp>
      <p:pic>
        <p:nvPicPr>
          <p:cNvPr id="59394" name="Picture 2" descr="muzikalnaya_shkol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573016"/>
            <a:ext cx="4920649" cy="2919587"/>
          </a:xfrm>
          <a:prstGeom prst="rect">
            <a:avLst/>
          </a:prstGeom>
          <a:noFill/>
        </p:spPr>
      </p:pic>
      <p:pic>
        <p:nvPicPr>
          <p:cNvPr id="59396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78555"/>
            <a:ext cx="3389360" cy="4662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НАТАША\43\Югра\природа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288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Администратор\Рабочий стол\ЕФРОСИНЬЯ\МОЯ СИМ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1052736"/>
            <a:ext cx="18057202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НАТАША\43\Югра\природа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288" cy="6858000"/>
          </a:xfrm>
          <a:prstGeom prst="rect">
            <a:avLst/>
          </a:prstGeom>
          <a:noFill/>
        </p:spPr>
      </p:pic>
      <p:pic>
        <p:nvPicPr>
          <p:cNvPr id="3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32656"/>
            <a:ext cx="1820886" cy="2736304"/>
          </a:xfrm>
          <a:prstGeom prst="rect">
            <a:avLst/>
          </a:prstGeom>
          <a:noFill/>
        </p:spPr>
      </p:pic>
      <p:pic>
        <p:nvPicPr>
          <p:cNvPr id="4" name="Picture 2" descr="F:\НАТАША\43\Югра\01.09.2018\Поздравление В.В. Путина[12] (1)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1" y="357166"/>
            <a:ext cx="5483429" cy="6173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Картинки по запросу сос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Картинки по запросу сос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7" name="AutoShape 7" descr="Картинки по запросу кед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9" name="AutoShape 9" descr="Картинки по запросу кед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AutoShape 2" descr="Картинки по запросу югр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Documents and Settings\Администратор\Рабочий стол\ЕФРОСИНЬЯ\МОЯ СИМ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9144000" cy="5151549"/>
          </a:xfrm>
          <a:prstGeom prst="rect">
            <a:avLst/>
          </a:prstGeom>
          <a:noFill/>
        </p:spPr>
      </p:pic>
      <p:pic>
        <p:nvPicPr>
          <p:cNvPr id="8" name="olga_zabuga_sestra_moya_yugra_(NaitiMP3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3547" y="5949279"/>
            <a:ext cx="87369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/>
              <a:t>«Любить свой край – это первая обязанность человека...»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85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НАТАША\43\Югра\природа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288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6902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0" y="4071942"/>
            <a:ext cx="8786842" cy="1357322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571604" y="2285992"/>
            <a:ext cx="4857784" cy="785818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14282" y="214290"/>
            <a:ext cx="3143272" cy="785818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4" y="285726"/>
          <a:ext cx="8643999" cy="6143670"/>
        </p:xfrm>
        <a:graphic>
          <a:graphicData uri="http://schemas.openxmlformats.org/drawingml/2006/table">
            <a:tbl>
              <a:tblPr/>
              <a:tblGrid>
                <a:gridCol w="785076"/>
                <a:gridCol w="785983"/>
                <a:gridCol w="785983"/>
                <a:gridCol w="785983"/>
                <a:gridCol w="785983"/>
                <a:gridCol w="785076"/>
                <a:gridCol w="785983"/>
                <a:gridCol w="785983"/>
                <a:gridCol w="785983"/>
                <a:gridCol w="785983"/>
                <a:gridCol w="785983"/>
              </a:tblGrid>
              <a:tr h="1023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Ъ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23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НАТАША\43\Югра\природа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288" cy="6858000"/>
          </a:xfrm>
          <a:prstGeom prst="rect">
            <a:avLst/>
          </a:prstGeom>
          <a:noFill/>
        </p:spPr>
      </p:pic>
      <p:pic>
        <p:nvPicPr>
          <p:cNvPr id="6" name="Picture 3" descr="F:\НАТАША\архив фото\МОИ ВЫПУСКНИКИ\6 выпуск (43)\4 класс\репортаж Перспектива на отбор\6X4A0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32723"/>
            <a:ext cx="8712968" cy="5808645"/>
          </a:xfrm>
          <a:prstGeom prst="rect">
            <a:avLst/>
          </a:prstGeom>
          <a:noFill/>
        </p:spPr>
      </p:pic>
      <p:pic>
        <p:nvPicPr>
          <p:cNvPr id="7" name="Picture 4" descr="F:\НАТАША\43\Югра\01.09.2018\25 лет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6150" y="932723"/>
            <a:ext cx="3127269" cy="2145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НАТАША\43\Югра\природа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288" cy="6858000"/>
          </a:xfrm>
          <a:prstGeom prst="rect">
            <a:avLst/>
          </a:prstGeom>
          <a:noFill/>
        </p:spPr>
      </p:pic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Picture 3" descr="F:\НАТАША\43\Югра\01.09.2018\приро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908720"/>
            <a:ext cx="8856984" cy="5808290"/>
          </a:xfrm>
          <a:prstGeom prst="rect">
            <a:avLst/>
          </a:prstGeom>
          <a:noFill/>
        </p:spPr>
      </p:pic>
      <p:pic>
        <p:nvPicPr>
          <p:cNvPr id="6" name="Picture 8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16633"/>
            <a:ext cx="6912768" cy="2732956"/>
          </a:xfrm>
          <a:prstGeom prst="rect">
            <a:avLst/>
          </a:prstGeom>
          <a:noFill/>
        </p:spPr>
      </p:pic>
      <p:sp>
        <p:nvSpPr>
          <p:cNvPr id="7" name="Арка 6"/>
          <p:cNvSpPr/>
          <p:nvPr/>
        </p:nvSpPr>
        <p:spPr>
          <a:xfrm>
            <a:off x="5724129" y="2276872"/>
            <a:ext cx="2160240" cy="680439"/>
          </a:xfrm>
          <a:prstGeom prst="blockArc">
            <a:avLst>
              <a:gd name="adj1" fmla="val 11816141"/>
              <a:gd name="adj2" fmla="val 20245062"/>
              <a:gd name="adj3" fmla="val 35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НАТАША\43\Югра\природа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288" cy="6858000"/>
          </a:xfrm>
          <a:prstGeom prst="rect">
            <a:avLst/>
          </a:prstGeom>
          <a:noFill/>
        </p:spPr>
      </p:pic>
      <p:pic>
        <p:nvPicPr>
          <p:cNvPr id="5" name="Picture 8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692696"/>
            <a:ext cx="5832648" cy="2305932"/>
          </a:xfrm>
          <a:prstGeom prst="rect">
            <a:avLst/>
          </a:prstGeom>
          <a:noFill/>
        </p:spPr>
      </p:pic>
      <p:pic>
        <p:nvPicPr>
          <p:cNvPr id="6" name="Picture 10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3140968"/>
            <a:ext cx="5328592" cy="3529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НАТАША\43\Югра\природа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288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Администратор\Рабочий стол\ЕФРОСИНЬЯ\МОЯ СИМ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1052736"/>
            <a:ext cx="18057202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2 г 2014 год\Изображение 110.jpg"/>
          <p:cNvPicPr/>
          <p:nvPr/>
        </p:nvPicPr>
        <p:blipFill>
          <a:blip r:embed="rId2" cstate="print"/>
          <a:srcRect l="1603" t="3306" b="1377"/>
          <a:stretch>
            <a:fillRect/>
          </a:stretch>
        </p:blipFill>
        <p:spPr bwMode="auto">
          <a:xfrm>
            <a:off x="571472" y="642918"/>
            <a:ext cx="857252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57290" y="214290"/>
            <a:ext cx="6858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Карта Ханты-Мансийского автономного округа -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Югры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bigslide.ru/images/16/15627/960/img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241" t="17604" r="3579" b="10798"/>
          <a:stretch/>
        </p:blipFill>
        <p:spPr bwMode="auto">
          <a:xfrm>
            <a:off x="395536" y="620688"/>
            <a:ext cx="8651124" cy="5328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66213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2 г 2014 год\Изображение 110.jpg"/>
          <p:cNvPicPr/>
          <p:nvPr/>
        </p:nvPicPr>
        <p:blipFill>
          <a:blip r:embed="rId2" cstate="print"/>
          <a:srcRect l="1603" t="3306" b="1377"/>
          <a:stretch>
            <a:fillRect/>
          </a:stretch>
        </p:blipFill>
        <p:spPr bwMode="auto">
          <a:xfrm>
            <a:off x="571472" y="642918"/>
            <a:ext cx="857252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ds02.infourok.ru/uploads/ex/03b9/0004bea8-89d2872b/img8.jpg"/>
          <p:cNvPicPr/>
          <p:nvPr/>
        </p:nvPicPr>
        <p:blipFill>
          <a:blip r:embed="rId3" cstate="print"/>
          <a:srcRect l="4261" t="53277" r="80349" b="25210"/>
          <a:stretch>
            <a:fillRect/>
          </a:stretch>
        </p:blipFill>
        <p:spPr bwMode="auto">
          <a:xfrm>
            <a:off x="1071538" y="2143116"/>
            <a:ext cx="857256" cy="103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ds02.infourok.ru/uploads/ex/03b9/0004bea8-89d2872b/img8.jpg"/>
          <p:cNvPicPr/>
          <p:nvPr/>
        </p:nvPicPr>
        <p:blipFill>
          <a:blip r:embed="rId3" cstate="print"/>
          <a:srcRect l="33927" t="52773" r="51838" b="25546"/>
          <a:stretch>
            <a:fillRect/>
          </a:stretch>
        </p:blipFill>
        <p:spPr bwMode="auto">
          <a:xfrm>
            <a:off x="1500166" y="3571876"/>
            <a:ext cx="972988" cy="111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s02.infourok.ru/uploads/ex/03b9/0004bea8-89d2872b/img8.jpg"/>
          <p:cNvPicPr/>
          <p:nvPr/>
        </p:nvPicPr>
        <p:blipFill>
          <a:blip r:embed="rId3" cstate="print"/>
          <a:srcRect l="33652" t="30420" r="52115" b="46723"/>
          <a:stretch>
            <a:fillRect/>
          </a:stretch>
        </p:blipFill>
        <p:spPr bwMode="auto">
          <a:xfrm>
            <a:off x="2500298" y="2786058"/>
            <a:ext cx="843684" cy="101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s02.infourok.ru/uploads/ex/03b9/0004bea8-89d2872b/img8.jpg"/>
          <p:cNvPicPr/>
          <p:nvPr/>
        </p:nvPicPr>
        <p:blipFill>
          <a:blip r:embed="rId3" cstate="print"/>
          <a:srcRect l="4893" t="30756" r="80475" b="47227"/>
          <a:stretch>
            <a:fillRect/>
          </a:stretch>
        </p:blipFill>
        <p:spPr bwMode="auto">
          <a:xfrm>
            <a:off x="2928926" y="1643050"/>
            <a:ext cx="785818" cy="84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dmee.ru/tw_files2/urls_2/36/d-35339/35339_html_4cd403e4.png"/>
          <p:cNvPicPr/>
          <p:nvPr/>
        </p:nvPicPr>
        <p:blipFill>
          <a:blip r:embed="rId4" cstate="print"/>
          <a:srcRect t="9894" r="8648" b="4947"/>
          <a:stretch>
            <a:fillRect/>
          </a:stretch>
        </p:blipFill>
        <p:spPr bwMode="auto">
          <a:xfrm>
            <a:off x="3786182" y="2857496"/>
            <a:ext cx="844332" cy="107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ds02.infourok.ru/uploads/ex/03b9/0004bea8-89d2872b/img8.jpg"/>
          <p:cNvPicPr/>
          <p:nvPr/>
        </p:nvPicPr>
        <p:blipFill>
          <a:blip r:embed="rId3" cstate="print"/>
          <a:srcRect l="4877" t="74958" r="80854" b="5210"/>
          <a:stretch>
            <a:fillRect/>
          </a:stretch>
        </p:blipFill>
        <p:spPr bwMode="auto">
          <a:xfrm>
            <a:off x="2714612" y="4857760"/>
            <a:ext cx="981615" cy="101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ds02.infourok.ru/uploads/ex/03b9/0004bea8-89d2872b/img8.jpg"/>
          <p:cNvPicPr/>
          <p:nvPr/>
        </p:nvPicPr>
        <p:blipFill>
          <a:blip r:embed="rId3" cstate="print"/>
          <a:srcRect l="34524" t="74454" r="52047" b="5210"/>
          <a:stretch>
            <a:fillRect/>
          </a:stretch>
        </p:blipFill>
        <p:spPr bwMode="auto">
          <a:xfrm>
            <a:off x="5072066" y="2143116"/>
            <a:ext cx="770173" cy="104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ds02.infourok.ru/uploads/ex/03b9/0004bea8-89d2872b/img8.jpg"/>
          <p:cNvPicPr/>
          <p:nvPr/>
        </p:nvPicPr>
        <p:blipFill>
          <a:blip r:embed="rId3" cstate="print"/>
          <a:srcRect l="62299" t="30420" r="22571" b="46309"/>
          <a:stretch>
            <a:fillRect/>
          </a:stretch>
        </p:blipFill>
        <p:spPr bwMode="auto">
          <a:xfrm>
            <a:off x="4786314" y="3929066"/>
            <a:ext cx="802439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ds02.infourok.ru/uploads/ex/03b9/0004bea8-89d2872b/img8.jpg"/>
          <p:cNvPicPr/>
          <p:nvPr/>
        </p:nvPicPr>
        <p:blipFill>
          <a:blip r:embed="rId3" cstate="print"/>
          <a:srcRect l="62299" t="53860" r="22571" b="25061"/>
          <a:stretch>
            <a:fillRect/>
          </a:stretch>
        </p:blipFill>
        <p:spPr bwMode="auto">
          <a:xfrm>
            <a:off x="6715140" y="1928802"/>
            <a:ext cx="1033373" cy="107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142976" y="214290"/>
            <a:ext cx="68580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Карта Ханты-Мансийского автономного округа -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Югры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107</Words>
  <Application>Microsoft Office PowerPoint</Application>
  <PresentationFormat>Экран (4:3)</PresentationFormat>
  <Paragraphs>81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user</cp:lastModifiedBy>
  <cp:revision>76</cp:revision>
  <dcterms:created xsi:type="dcterms:W3CDTF">2018-03-13T13:08:28Z</dcterms:created>
  <dcterms:modified xsi:type="dcterms:W3CDTF">2018-08-31T17:41:55Z</dcterms:modified>
</cp:coreProperties>
</file>