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14"/>
  </p:handoutMasterIdLst>
  <p:sldIdLst>
    <p:sldId id="257" r:id="rId2"/>
    <p:sldId id="256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49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9" d="100"/>
          <a:sy n="69" d="100"/>
        </p:scale>
        <p:origin x="-3318" y="-108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428005-7B08-428F-9D85-CBC25E07B800}" type="datetimeFigureOut">
              <a:rPr lang="ru-RU" smtClean="0"/>
              <a:t>29.04.2019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8BA78B1-D5E0-4AB8-B22D-20B193063C8E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2B8497-3A6C-46A8-A3E9-CE287BC0D97A}" type="datetimeFigureOut">
              <a:rPr lang="ru-RU" smtClean="0"/>
              <a:t>29.04.2019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51976-25F7-4306-B59E-BCB6198F3BD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2B8497-3A6C-46A8-A3E9-CE287BC0D97A}" type="datetimeFigureOut">
              <a:rPr lang="ru-RU" smtClean="0"/>
              <a:t>29.04.2019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51976-25F7-4306-B59E-BCB6198F3BD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2B8497-3A6C-46A8-A3E9-CE287BC0D97A}" type="datetimeFigureOut">
              <a:rPr lang="ru-RU" smtClean="0"/>
              <a:t>29.04.2019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51976-25F7-4306-B59E-BCB6198F3BD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2B8497-3A6C-46A8-A3E9-CE287BC0D97A}" type="datetimeFigureOut">
              <a:rPr lang="ru-RU" smtClean="0"/>
              <a:t>29.04.2019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51976-25F7-4306-B59E-BCB6198F3BD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2B8497-3A6C-46A8-A3E9-CE287BC0D97A}" type="datetimeFigureOut">
              <a:rPr lang="ru-RU" smtClean="0"/>
              <a:t>29.04.2019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51976-25F7-4306-B59E-BCB6198F3BD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2B8497-3A6C-46A8-A3E9-CE287BC0D97A}" type="datetimeFigureOut">
              <a:rPr lang="ru-RU" smtClean="0"/>
              <a:t>29.04.2019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51976-25F7-4306-B59E-BCB6198F3BD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2B8497-3A6C-46A8-A3E9-CE287BC0D97A}" type="datetimeFigureOut">
              <a:rPr lang="ru-RU" smtClean="0"/>
              <a:t>29.04.2019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51976-25F7-4306-B59E-BCB6198F3BD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2B8497-3A6C-46A8-A3E9-CE287BC0D97A}" type="datetimeFigureOut">
              <a:rPr lang="ru-RU" smtClean="0"/>
              <a:t>29.04.2019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51976-25F7-4306-B59E-BCB6198F3BD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2B8497-3A6C-46A8-A3E9-CE287BC0D97A}" type="datetimeFigureOut">
              <a:rPr lang="ru-RU" smtClean="0"/>
              <a:t>29.04.2019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51976-25F7-4306-B59E-BCB6198F3BD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2B8497-3A6C-46A8-A3E9-CE287BC0D97A}" type="datetimeFigureOut">
              <a:rPr lang="ru-RU" smtClean="0"/>
              <a:t>29.04.2019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51976-25F7-4306-B59E-BCB6198F3BD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2B8497-3A6C-46A8-A3E9-CE287BC0D97A}" type="datetimeFigureOut">
              <a:rPr lang="ru-RU" smtClean="0"/>
              <a:t>29.04.2019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51976-25F7-4306-B59E-BCB6198F3BD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2B8497-3A6C-46A8-A3E9-CE287BC0D97A}" type="datetimeFigureOut">
              <a:rPr lang="ru-RU" smtClean="0"/>
              <a:t>29.04.2019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751976-25F7-4306-B59E-BCB6198F3BD6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https://pl.toluna.com/dpolls_images/2018/09/10/009d5531-6aab-4949-9a7a-eddfb027748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9869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arhivurokov.ru/videouroki/html/2018/01/29/v_5a6f05de7e366/99708007_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43042" y="0"/>
            <a:ext cx="6143668" cy="68580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928926" y="1928802"/>
            <a:ext cx="3958795" cy="2954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What are you going to be?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I’ll be a teacher, 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That’s the life for me.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  <a:p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What 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are you going to be?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I’ll be a fireman, 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That’s the life for me.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arhivurokov.ru/videouroki/html/2018/01/29/v_5a6f05de7e366/99708007_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43042" y="0"/>
            <a:ext cx="6143668" cy="6858000"/>
          </a:xfrm>
          <a:prstGeom prst="rect">
            <a:avLst/>
          </a:prstGeom>
          <a:noFill/>
        </p:spPr>
      </p:pic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3143240" y="1643051"/>
            <a:ext cx="3429024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1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1, место  – </a:t>
            </a:r>
            <a:r>
              <a:rPr kumimoji="0" lang="ru-RU" sz="36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«5»</a:t>
            </a:r>
            <a:endParaRPr kumimoji="0" lang="ru-RU" sz="3600" b="1" i="1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1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 место – </a:t>
            </a:r>
            <a:r>
              <a:rPr kumimoji="0" lang="ru-RU" sz="36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«4»</a:t>
            </a:r>
            <a:endParaRPr kumimoji="0" lang="ru-RU" sz="3600" b="1" i="1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1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 место – </a:t>
            </a:r>
            <a:r>
              <a:rPr kumimoji="0" lang="ru-RU" sz="36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«3»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1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4,5 места – </a:t>
            </a:r>
            <a:r>
              <a:rPr kumimoji="0" lang="ru-RU" sz="36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«2»</a:t>
            </a:r>
            <a:r>
              <a:rPr kumimoji="0" lang="ru-RU" sz="36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arhivurokov.ru/videouroki/html/2018/01/29/v_5a6f05de7e366/99708007_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43042" y="0"/>
            <a:ext cx="6143668" cy="6858000"/>
          </a:xfrm>
          <a:prstGeom prst="rect">
            <a:avLst/>
          </a:prstGeom>
          <a:noFill/>
        </p:spPr>
      </p:pic>
      <p:pic>
        <p:nvPicPr>
          <p:cNvPr id="5" name="Рисунок 4"/>
          <p:cNvPicPr/>
          <p:nvPr/>
        </p:nvPicPr>
        <p:blipFill>
          <a:blip r:embed="rId3" cstate="print">
            <a:clrChange>
              <a:clrFrom>
                <a:srgbClr val="F8F8F8"/>
              </a:clrFrom>
              <a:clrTo>
                <a:srgbClr val="F8F8F8">
                  <a:alpha val="0"/>
                </a:srgbClr>
              </a:clrTo>
            </a:clrChange>
            <a:lum bright="-30000" contrast="40000"/>
          </a:blip>
          <a:srcRect l="34952" t="33333" r="15048" b="7190"/>
          <a:stretch>
            <a:fillRect/>
          </a:stretch>
        </p:blipFill>
        <p:spPr bwMode="auto">
          <a:xfrm>
            <a:off x="2928926" y="1643050"/>
            <a:ext cx="3571900" cy="37147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arhivurokov.ru/videouroki/html/2018/01/29/v_5a6f05de7e366/99708007_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43042" y="0"/>
            <a:ext cx="6143668" cy="68580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928926" y="1928802"/>
            <a:ext cx="3958795" cy="2954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What are you going to be?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I’ll be a teacher, 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That’s the life for me.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  <a:p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What 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are you going to be?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I’ll be a fireman, 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That’s the life for me.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arhivurokov.ru/videouroki/html/2018/01/29/v_5a6f05de7e366/99708007_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43042" y="0"/>
            <a:ext cx="6143668" cy="68580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928926" y="1928802"/>
            <a:ext cx="3958795" cy="2954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What are you going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__ __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I’ll be a teacher, </a:t>
            </a: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That’s the life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______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____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are you going to be?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I’ll be 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fireman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_____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the life for me.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  <a:p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arhivurokov.ru/videouroki/html/2018/01/29/v_5a6f05de7e366/99708007_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43042" y="0"/>
            <a:ext cx="6143668" cy="68580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857488" y="1928802"/>
            <a:ext cx="3958795" cy="2954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___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are you going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__  ____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I’ll be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_______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That’s 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the life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______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  <a:p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____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are you going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__ __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____ ____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a 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fireman, 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That’s 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the life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______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arhivurokov.ru/videouroki/html/2018/01/29/v_5a6f05de7e366/99708007_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43042" y="0"/>
            <a:ext cx="6143668" cy="68580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857488" y="1928802"/>
            <a:ext cx="3958795" cy="2954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___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are you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____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__  ____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I’ll be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_______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That’s 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the life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______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  <a:p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____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____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you going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__ __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____ ____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a 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fireman, 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_____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the life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______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arhivurokov.ru/videouroki/html/2018/01/29/v_5a6f05de7e366/99708007_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43042" y="0"/>
            <a:ext cx="6143668" cy="68580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857488" y="1928802"/>
            <a:ext cx="3958795" cy="2954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___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are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___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____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__  ____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____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be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_______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_____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the life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______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  <a:p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____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____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you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____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__ __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____ ____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a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_____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_____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_____  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______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arhivurokov.ru/videouroki/html/2018/01/29/v_5a6f05de7e366/99708007_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43042" y="0"/>
            <a:ext cx="6143668" cy="68580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857488" y="1928802"/>
            <a:ext cx="3958795" cy="2954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___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____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___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____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__  ____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____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____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_______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_____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_____ ____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______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  <a:p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____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____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____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____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__ __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____ ____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_____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_____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_____  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______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arhivurokov.ru/videouroki/html/2018/01/29/v_5a6f05de7e366/99708007_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4480" y="0"/>
            <a:ext cx="6143668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3500430" y="2285992"/>
            <a:ext cx="285752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JOBS</a:t>
            </a:r>
            <a:endParaRPr lang="ru-RU" sz="8000" b="1" i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arhivurokov.ru/videouroki/html/2018/01/29/v_5a6f05de7e366/99708007_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4480" y="0"/>
            <a:ext cx="6143668" cy="6858000"/>
          </a:xfrm>
          <a:prstGeom prst="rect">
            <a:avLst/>
          </a:prstGeom>
          <a:noFill/>
        </p:spPr>
      </p:pic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286116" y="1857364"/>
            <a:ext cx="3214710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1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8</a:t>
            </a:r>
            <a:r>
              <a:rPr kumimoji="0" lang="en-US" sz="3600" b="1" i="1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points – </a:t>
            </a:r>
            <a:r>
              <a:rPr kumimoji="0" lang="en-US" sz="36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“5”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1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6</a:t>
            </a:r>
            <a:r>
              <a:rPr kumimoji="0" lang="en-US" sz="3600" b="1" i="1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</a:t>
            </a:r>
            <a:r>
              <a:rPr kumimoji="0" lang="ru-RU" sz="3600" b="1" i="1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7</a:t>
            </a:r>
            <a:r>
              <a:rPr kumimoji="0" lang="en-US" sz="3600" b="1" i="1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points – </a:t>
            </a:r>
            <a:r>
              <a:rPr kumimoji="0" lang="en-US" sz="36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“4”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1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4</a:t>
            </a:r>
            <a:r>
              <a:rPr kumimoji="0" lang="en-US" sz="3600" b="1" i="1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</a:t>
            </a:r>
            <a:r>
              <a:rPr kumimoji="0" lang="ru-RU" sz="3600" b="1" i="1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5</a:t>
            </a:r>
            <a:r>
              <a:rPr kumimoji="0" lang="en-US" sz="3600" b="1" i="1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points – </a:t>
            </a:r>
            <a:r>
              <a:rPr kumimoji="0" lang="en-US" sz="36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“3”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600" b="1" i="1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0-</a:t>
            </a:r>
            <a:r>
              <a:rPr kumimoji="0" lang="ru-RU" sz="3600" b="1" i="1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</a:t>
            </a:r>
            <a:r>
              <a:rPr kumimoji="0" lang="en-US" sz="3600" b="1" i="1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points – </a:t>
            </a:r>
            <a:r>
              <a:rPr kumimoji="0" lang="en-US" sz="36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“2”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</TotalTime>
  <Words>298</Words>
  <Application>Microsoft Office PowerPoint</Application>
  <PresentationFormat>Экран (4:3)</PresentationFormat>
  <Paragraphs>57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</dc:creator>
  <cp:lastModifiedBy>Пользователь</cp:lastModifiedBy>
  <cp:revision>9</cp:revision>
  <dcterms:created xsi:type="dcterms:W3CDTF">2019-04-29T17:24:30Z</dcterms:created>
  <dcterms:modified xsi:type="dcterms:W3CDTF">2019-04-29T18:06:56Z</dcterms:modified>
</cp:coreProperties>
</file>