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87;&#1086;&#1088;&#1090;&#1088;&#1077;&#1090;%204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оветский </a:t>
            </a:r>
            <a: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  <a:t>полководец, Маршал Советского Союза, дважды Герой Советского Союза, кавалер ордена «Победа». Член ЦК 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КПСС.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загруженное (2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81224"/>
            <a:ext cx="3183477" cy="434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60932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05820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22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Советский полководец, Маршал Советского Союза, дважды Герой Советского Союза, кавалер ордена «Победа». Член ЦК КПСС.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Советский полководец, Маршал Советского Союза, дважды Герой Советского Союза, кавалер ордена «Победа». Член ЦК КПСС.</dc:title>
  <dc:creator>Scool</dc:creator>
  <cp:lastModifiedBy>Scool</cp:lastModifiedBy>
  <cp:revision>1</cp:revision>
  <dcterms:created xsi:type="dcterms:W3CDTF">2020-02-27T06:55:40Z</dcterms:created>
  <dcterms:modified xsi:type="dcterms:W3CDTF">2020-02-27T07:03:15Z</dcterms:modified>
</cp:coreProperties>
</file>