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2" r:id="rId6"/>
    <p:sldId id="266" r:id="rId7"/>
    <p:sldId id="299" r:id="rId8"/>
    <p:sldId id="293" r:id="rId9"/>
    <p:sldId id="295" r:id="rId10"/>
    <p:sldId id="297" r:id="rId11"/>
    <p:sldId id="277" r:id="rId12"/>
    <p:sldId id="265" r:id="rId13"/>
    <p:sldId id="291" r:id="rId14"/>
    <p:sldId id="258" r:id="rId15"/>
    <p:sldId id="30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video-87654738_456239023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go.mail.ru/redir?src=8f2fda&amp;via_page=1&amp;oqid=7896c84653f5a6a7&amp;type=sr&amp;redir=eJzLKCkpKLbS10_MyakszslMSdVLzs_VL8tMLU8t0i8oSq1KzStJTM6sTNTNS9QtSc0t1S3LT0ksSiwuKcsvyixJzdE11s3OSSwuZmAwNDU3NTIwtDA2YPC5nLjWylM6irttoYnL7KMZAKLKJLc" TargetMode="External"/><Relationship Id="rId4" Type="http://schemas.openxmlformats.org/officeDocument/2006/relationships/hyperlink" Target="http://go.mail.ru/redir?src=75decc&amp;via_page=1&amp;oqid=78980d818735a692&amp;type=sr&amp;redir=eJzLKCkpKLbS1y8pzywpSS3SS87P1U9JLDMyNjDXLy5JLCkt1jc0NDUzMTWzNDcxNTc0MjU2NzNgYDA0NTc1MjA2NDZkuPdaZPvnrSUvXimenjUxRPQ9AF9oHF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7;&#1088;&#1086;&#1073;&#1091;&#1077;&#1084;%20&#1088;&#1072;&#1089;&#1090;&#1074;&#1086;&#1088;&#1080;&#1090;&#1100;%20&#1090;&#1072;&#1073;&#1083;&#1077;&#1090;&#1082;&#1091;%20&#1074;&#1086;&#1076;&#1077;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0"/>
            <a:ext cx="896448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400" b="1" dirty="0" smtClean="0">
                <a:solidFill>
                  <a:srgbClr val="00B050"/>
                </a:solidFill>
                <a:latin typeface="Propisi" pitchFamily="2" charset="0"/>
              </a:rPr>
              <a:t>Урок окружающего   мира в  3</a:t>
            </a:r>
            <a:r>
              <a:rPr lang="ru-RU" sz="3200" b="1" dirty="0" smtClean="0">
                <a:solidFill>
                  <a:srgbClr val="00B050"/>
                </a:solidFill>
                <a:latin typeface="Propisi" pitchFamily="2" charset="0"/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rgbClr val="00B050"/>
                </a:solidFill>
                <a:latin typeface="Propisi" pitchFamily="2" charset="0"/>
              </a:rPr>
              <a:t>Г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Propisi" pitchFamily="2" charset="0"/>
              </a:rPr>
              <a:t>классе</a:t>
            </a:r>
          </a:p>
          <a:p>
            <a:pPr algn="ctr"/>
            <a:r>
              <a:rPr lang="ru-RU" sz="6000" b="1" dirty="0" smtClean="0">
                <a:latin typeface="Propisi" pitchFamily="2" charset="0"/>
              </a:rPr>
              <a:t>Третье заседание школьного научного клуба </a:t>
            </a:r>
          </a:p>
          <a:p>
            <a:pPr algn="ctr"/>
            <a:r>
              <a:rPr lang="ru-RU" sz="4000" b="1" dirty="0" smtClean="0">
                <a:cs typeface="Times New Roman" pitchFamily="18" charset="0"/>
              </a:rPr>
              <a:t>«</a:t>
            </a:r>
            <a:r>
              <a:rPr lang="ru-RU" sz="6000" b="1" dirty="0" smtClean="0">
                <a:latin typeface="Propisi" pitchFamily="2" charset="0"/>
              </a:rPr>
              <a:t>Мы и окружающий мир</a:t>
            </a:r>
            <a:r>
              <a:rPr lang="ru-RU" sz="4000" b="1" dirty="0" smtClean="0">
                <a:cs typeface="Times New Roman" pitchFamily="18" charset="0"/>
              </a:rPr>
              <a:t>»</a:t>
            </a:r>
            <a:r>
              <a:rPr lang="ru-RU" sz="6000" b="1" dirty="0" smtClean="0">
                <a:latin typeface="Propisi" pitchFamily="2" charset="0"/>
              </a:rPr>
              <a:t>. </a:t>
            </a:r>
            <a:r>
              <a:rPr lang="ru-RU" sz="6000" b="1" dirty="0" smtClean="0">
                <a:solidFill>
                  <a:srgbClr val="0070C0"/>
                </a:solidFill>
                <a:latin typeface="Propisi" pitchFamily="2" charset="0"/>
              </a:rPr>
              <a:t>   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Propisi" pitchFamily="2" charset="0"/>
              </a:rPr>
              <a:t>УМК </a:t>
            </a:r>
            <a:r>
              <a:rPr lang="ru-RU" sz="2800" b="1" dirty="0" smtClean="0">
                <a:solidFill>
                  <a:srgbClr val="0070C0"/>
                </a:solidFill>
              </a:rPr>
              <a:t>«</a:t>
            </a:r>
            <a:r>
              <a:rPr lang="ru-RU" sz="4400" b="1" dirty="0" smtClean="0">
                <a:solidFill>
                  <a:srgbClr val="0070C0"/>
                </a:solidFill>
                <a:latin typeface="Propisi" pitchFamily="2" charset="0"/>
              </a:rPr>
              <a:t>Перспективная начальная школа</a:t>
            </a:r>
            <a:r>
              <a:rPr lang="ru-RU" sz="2800" b="1" dirty="0" smtClean="0">
                <a:solidFill>
                  <a:srgbClr val="0070C0"/>
                </a:solidFill>
              </a:rPr>
              <a:t>»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Propisi" pitchFamily="2" charset="0"/>
              </a:rPr>
              <a:t>                     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Propisi" pitchFamily="2" charset="0"/>
              </a:rPr>
              <a:t>                                Учитель начальных классов</a:t>
            </a:r>
          </a:p>
          <a:p>
            <a:pPr algn="r"/>
            <a:r>
              <a:rPr lang="ru-RU" sz="3600" b="1" dirty="0" smtClean="0">
                <a:solidFill>
                  <a:srgbClr val="0070C0"/>
                </a:solidFill>
                <a:latin typeface="Propisi" pitchFamily="2" charset="0"/>
              </a:rPr>
              <a:t>Инюткина Светлана Ивановна</a:t>
            </a:r>
            <a:endParaRPr lang="ru-RU" sz="3600" b="1" dirty="0">
              <a:solidFill>
                <a:srgbClr val="0070C0"/>
              </a:solidFill>
              <a:latin typeface="Propis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726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Для чего нужно знать свойства воды?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889919"/>
            <a:ext cx="3034680" cy="30346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1614" y="1889919"/>
            <a:ext cx="2475185" cy="2475185"/>
          </a:xfrm>
        </p:spPr>
      </p:pic>
      <p:pic>
        <p:nvPicPr>
          <p:cNvPr id="7" name="Рисунок 6" descr="Изображение 114.jpg"/>
          <p:cNvPicPr>
            <a:picLocks noChangeAspect="1"/>
          </p:cNvPicPr>
          <p:nvPr/>
        </p:nvPicPr>
        <p:blipFill>
          <a:blip r:embed="rId4" cstate="print">
            <a:lum bright="-16000" contrast="14000"/>
          </a:blip>
          <a:srcRect/>
          <a:stretch>
            <a:fillRect/>
          </a:stretch>
        </p:blipFill>
        <p:spPr bwMode="auto">
          <a:xfrm>
            <a:off x="2843808" y="4005064"/>
            <a:ext cx="3265487" cy="2405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2568395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5616" y="260648"/>
            <a:ext cx="7401768" cy="13681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Сделай выводы из опытов</a:t>
            </a:r>
          </a:p>
        </p:txBody>
      </p:sp>
      <p:sp>
        <p:nvSpPr>
          <p:cNvPr id="7" name="Скругленный прямоугольник 4">
            <a:extLst>
              <a:ext uri="{FF2B5EF4-FFF2-40B4-BE49-F238E27FC236}">
                <a16:creationId xmlns:a16="http://schemas.microsoft.com/office/drawing/2014/main" xmlns="" id="{42EA3183-BDEB-40FF-84C7-A43FF9EBB854}"/>
              </a:ext>
            </a:extLst>
          </p:cNvPr>
          <p:cNvSpPr/>
          <p:nvPr/>
        </p:nvSpPr>
        <p:spPr>
          <a:xfrm>
            <a:off x="539552" y="1844675"/>
            <a:ext cx="8280920" cy="122682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7030A0"/>
                </a:solidFill>
              </a:rPr>
              <a:t>Вещества могут быть ….. и …</a:t>
            </a:r>
          </a:p>
        </p:txBody>
      </p:sp>
      <p:sp>
        <p:nvSpPr>
          <p:cNvPr id="8" name="Скругленный прямоугольник 4">
            <a:extLst>
              <a:ext uri="{FF2B5EF4-FFF2-40B4-BE49-F238E27FC236}">
                <a16:creationId xmlns:a16="http://schemas.microsoft.com/office/drawing/2014/main" xmlns="" id="{7E2DDEE9-F3CB-4D15-A6BA-537DD41AFEC6}"/>
              </a:ext>
            </a:extLst>
          </p:cNvPr>
          <p:cNvSpPr/>
          <p:nvPr/>
        </p:nvSpPr>
        <p:spPr>
          <a:xfrm>
            <a:off x="539552" y="3194982"/>
            <a:ext cx="8280920" cy="13681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7030A0"/>
                </a:solidFill>
              </a:rPr>
              <a:t>Растворимые вещества в воде </a:t>
            </a:r>
            <a:r>
              <a:rPr lang="ru-RU" sz="4000" b="1" dirty="0" smtClean="0">
                <a:solidFill>
                  <a:srgbClr val="7030A0"/>
                </a:solidFill>
              </a:rPr>
              <a:t>…. </a:t>
            </a:r>
            <a:r>
              <a:rPr lang="ru-RU" sz="4000" b="1" dirty="0">
                <a:solidFill>
                  <a:srgbClr val="7030A0"/>
                </a:solidFill>
              </a:rPr>
              <a:t>и очистить их …</a:t>
            </a:r>
          </a:p>
        </p:txBody>
      </p:sp>
      <p:sp>
        <p:nvSpPr>
          <p:cNvPr id="9" name="Скругленный прямоугольник 4">
            <a:extLst>
              <a:ext uri="{FF2B5EF4-FFF2-40B4-BE49-F238E27FC236}">
                <a16:creationId xmlns:a16="http://schemas.microsoft.com/office/drawing/2014/main" xmlns="" id="{C867BDA9-5ED1-4CE9-BE66-0B64A3420CC2}"/>
              </a:ext>
            </a:extLst>
          </p:cNvPr>
          <p:cNvSpPr/>
          <p:nvPr/>
        </p:nvSpPr>
        <p:spPr>
          <a:xfrm>
            <a:off x="539552" y="4762500"/>
            <a:ext cx="8280920" cy="18348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7030A0"/>
                </a:solidFill>
              </a:rPr>
              <a:t>Нерастворимые вещества в воде …. и очистить их …</a:t>
            </a:r>
          </a:p>
        </p:txBody>
      </p:sp>
    </p:spTree>
    <p:extLst>
      <p:ext uri="{BB962C8B-B14F-4D97-AF65-F5344CB8AC3E}">
        <p14:creationId xmlns:p14="http://schemas.microsoft.com/office/powerpoint/2010/main" xmlns="" val="158125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46808" y="260648"/>
            <a:ext cx="6840760" cy="7920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Домашнее  задание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</a:rPr>
              <a:t>С.85-87, провести </a:t>
            </a:r>
            <a:r>
              <a:rPr lang="ru-RU" sz="4800" b="1" dirty="0" smtClean="0">
                <a:solidFill>
                  <a:srgbClr val="7030A0"/>
                </a:solidFill>
              </a:rPr>
              <a:t>опыты.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5047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Рисунок 2" descr="Стаканж.png"/>
          <p:cNvPicPr>
            <a:picLocks noChangeAspect="1"/>
          </p:cNvPicPr>
          <p:nvPr/>
        </p:nvPicPr>
        <p:blipFill>
          <a:blip r:embed="rId3" cstate="print">
            <a:lum bright="-18000" contrast="60000"/>
          </a:blip>
          <a:srcRect/>
          <a:stretch>
            <a:fillRect/>
          </a:stretch>
        </p:blipFill>
        <p:spPr bwMode="auto">
          <a:xfrm>
            <a:off x="1000125" y="642938"/>
            <a:ext cx="1049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таканз.png"/>
          <p:cNvPicPr>
            <a:picLocks noChangeAspect="1"/>
          </p:cNvPicPr>
          <p:nvPr/>
        </p:nvPicPr>
        <p:blipFill>
          <a:blip r:embed="rId4" cstate="print">
            <a:lum bright="-40000" contrast="54000"/>
          </a:blip>
          <a:srcRect/>
          <a:stretch>
            <a:fillRect/>
          </a:stretch>
        </p:blipFill>
        <p:spPr bwMode="auto">
          <a:xfrm>
            <a:off x="1000125" y="2714625"/>
            <a:ext cx="1049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аканс.png"/>
          <p:cNvPicPr>
            <a:picLocks noChangeAspect="1"/>
          </p:cNvPicPr>
          <p:nvPr/>
        </p:nvPicPr>
        <p:blipFill>
          <a:blip r:embed="rId5" cstate="print">
            <a:lum bright="-48000" contrast="64000"/>
          </a:blip>
          <a:srcRect/>
          <a:stretch>
            <a:fillRect/>
          </a:stretch>
        </p:blipFill>
        <p:spPr bwMode="auto">
          <a:xfrm>
            <a:off x="1000125" y="4714875"/>
            <a:ext cx="1049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548680"/>
            <a:ext cx="5207000" cy="147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82963" y="2566988"/>
            <a:ext cx="4395787" cy="147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82963" y="4705350"/>
            <a:ext cx="5522912" cy="148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500313" y="1500188"/>
            <a:ext cx="539750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571750" y="3500438"/>
            <a:ext cx="539750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43188" y="5572125"/>
            <a:ext cx="539750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62880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852936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Спасибо за внимание!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114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77144"/>
            <a:ext cx="712373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39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39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Фильм «Как растворяются таблетки»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https://vk.com/video-87654738_456239023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39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Картинки: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3950" algn="l"/>
              </a:tabLst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Таблетки-http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://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go.mail.ru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/redir?src=6fbb46&amp;via_page=1&amp;oqid=78968cc28e47d175&amp;type=sr&amp;redir=eJzLKCkpsNLXz8gtzcsvTi0qyc_TKyrVr8pPSczWLUlMykktyc7UzcwrLikqzU7OrEzULcjXLSjKzE3NS9VnYDA0NTc1MjA0MzVm6Os6xV55_uv3Om_G57XRzjsA3b0h1A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123950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Фото А.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Экзюпери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go.mail.ru/redir?src=75decc&amp;via_page=1&amp;oqid=78980d818735a692&amp;type=sr&amp;redir=eJzLKCkpKLbS1y8pzywpSS3SS87P1U9JLDMyNjDXLy5JLCkt1jc0NDUzMTWzNDcxNTc0MjU2NzNgYDA0NTc1MjA2NDZkuPdaZPvnrSUvXimenjUxRPQ9AF9oHFU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39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Вода-растворитель (3 класс) - презентация по теме Окружающий мир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hlinkClick r:id="rId5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39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http://go.mail.ru/redir?src=8f2fda&amp;via_page=1&amp;oqid=7896c84653f5a6a7&amp;type=sr&amp;redir=eJzLKCkpKLbS10_MyakszslMSdVLzs_VL8tMLU8t0i8oSq1KzStJTM6sTNTNS9QtSc0t1S3LT0ksSiwuKcsvyixJzdE11s3OSSwuZmAwNDU3NTIwtDA2YPC5nLjWylM6irttoYnL7KMZAKLKJLc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3554" name="Picture 2" descr="https://www.personbio.com/img/798/798_2.jpg"/>
          <p:cNvPicPr>
            <a:picLocks noChangeAspect="1" noChangeArrowheads="1"/>
          </p:cNvPicPr>
          <p:nvPr/>
        </p:nvPicPr>
        <p:blipFill>
          <a:blip r:embed="rId3" cstate="print"/>
          <a:srcRect l="8727" r="1820" b="17595"/>
          <a:stretch>
            <a:fillRect/>
          </a:stretch>
        </p:blipFill>
        <p:spPr bwMode="auto">
          <a:xfrm>
            <a:off x="2771800" y="2492896"/>
            <a:ext cx="3864491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51520" y="332656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«Вода!   Нельзя сказать, что ты необходима для жизни, ты сама жизнь…Ты самое большое богатство в мире».                                       </a:t>
            </a:r>
            <a:endParaRPr lang="ru-RU" sz="3200" dirty="0" smtClean="0">
              <a:solidFill>
                <a:srgbClr val="0070C0"/>
              </a:solidFill>
            </a:endParaRPr>
          </a:p>
          <a:p>
            <a:r>
              <a:rPr lang="ru-RU" sz="3200" b="1" dirty="0" smtClean="0">
                <a:solidFill>
                  <a:srgbClr val="0070C0"/>
                </a:solidFill>
              </a:rPr>
              <a:t>                                           </a:t>
            </a:r>
            <a:r>
              <a:rPr lang="ru-RU" sz="3200" b="1" dirty="0" err="1" smtClean="0"/>
              <a:t>Антуан</a:t>
            </a:r>
            <a:r>
              <a:rPr lang="ru-RU" sz="3200" b="1" dirty="0" smtClean="0"/>
              <a:t> де Сент-Экзюпери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560527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692696"/>
            <a:ext cx="81369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Определите свойства воды:</a:t>
            </a:r>
            <a:endParaRPr lang="ru-RU" sz="3600" u="sng" dirty="0" smtClean="0"/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 имеет формы</a:t>
            </a:r>
            <a:endParaRPr lang="ru-RU" sz="36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имеет форму</a:t>
            </a:r>
            <a:endParaRPr lang="ru-RU" sz="36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7030A0"/>
                </a:solidFill>
              </a:rPr>
              <a:t>белая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7030A0"/>
                </a:solidFill>
              </a:rPr>
              <a:t>прозрачная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rgbClr val="FF0000"/>
                </a:solidFill>
              </a:rPr>
              <a:t>текучая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без запаха</a:t>
            </a:r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без вкуса </a:t>
            </a:r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имеет запах</a:t>
            </a:r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растворитель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27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46808" y="260648"/>
            <a:ext cx="6840760" cy="792088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Тема урока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916832"/>
            <a:ext cx="78466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7030A0"/>
                </a:solidFill>
              </a:rPr>
              <a:t>Вода-растворитель</a:t>
            </a:r>
          </a:p>
        </p:txBody>
      </p:sp>
    </p:spTree>
    <p:extLst>
      <p:ext uri="{BB962C8B-B14F-4D97-AF65-F5344CB8AC3E}">
        <p14:creationId xmlns:p14="http://schemas.microsoft.com/office/powerpoint/2010/main" xmlns="" val="181973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5616" y="1124744"/>
            <a:ext cx="6840760" cy="792088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Цель </a:t>
            </a:r>
            <a:r>
              <a:rPr lang="ru-RU" sz="4800" b="1" dirty="0">
                <a:solidFill>
                  <a:srgbClr val="FF0000"/>
                </a:solidFill>
              </a:rPr>
              <a:t>урока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967335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Опытным путем     доказать, обладает ли вода свойством «растворитель».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87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9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-180691"/>
            <a:ext cx="8712968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проведения опыта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1.Определите вещество, которое находится в стакане с цифрой 1.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2.Запишите его название в карту.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3.Возьмите стакан, налейте воды,  добавьте  вещество, размешайте.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4.Отметьте в карте, что произошло с водой.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5.Возьмите пустой стеклянный стакан, вставьте воронку с фильтром.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/>
              <a:t>6. Пропустите  содержимое стакана через бумажный фильтр.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7.Наблюдайте, что происходит.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8.Запишите результат опыта в карту.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2420888"/>
            <a:ext cx="82884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:\Documents and Settings\Admin\Рабочий стол\соль.PNG"/>
          <p:cNvPicPr>
            <a:picLocks noChangeAspect="1" noChangeArrowheads="1"/>
          </p:cNvPicPr>
          <p:nvPr/>
        </p:nvPicPr>
        <p:blipFill>
          <a:blip r:embed="rId4" cstate="print"/>
          <a:srcRect l="45253" t="54747" r="42835"/>
          <a:stretch>
            <a:fillRect/>
          </a:stretch>
        </p:blipFill>
        <p:spPr>
          <a:xfrm>
            <a:off x="8172400" y="1340768"/>
            <a:ext cx="648072" cy="957984"/>
          </a:xfrm>
          <a:prstGeom prst="rect">
            <a:avLst/>
          </a:prstGeom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725144"/>
            <a:ext cx="1834083" cy="1716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3027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87"/>
            </a:avLst>
          </a:prstGeom>
          <a:solidFill>
            <a:srgbClr val="0070C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8" name="Picture 4" descr="http://pharmnews.kz/upload/images/big/96106_701264_10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628800"/>
            <a:ext cx="6790752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1973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отовка еды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1571625"/>
            <a:ext cx="2786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Изображение 106.jpg"/>
          <p:cNvPicPr>
            <a:picLocks noChangeAspect="1"/>
          </p:cNvPicPr>
          <p:nvPr/>
        </p:nvPicPr>
        <p:blipFill>
          <a:blip r:embed="rId3" cstate="print">
            <a:lum bright="-16000" contrast="14000"/>
          </a:blip>
          <a:srcRect/>
          <a:stretch>
            <a:fillRect/>
          </a:stretch>
        </p:blipFill>
        <p:spPr bwMode="auto">
          <a:xfrm>
            <a:off x="500063" y="4286250"/>
            <a:ext cx="5005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500063" y="1785938"/>
            <a:ext cx="4999037" cy="2278062"/>
            <a:chOff x="500034" y="1928802"/>
            <a:chExt cx="4999192" cy="2278070"/>
          </a:xfrm>
        </p:grpSpPr>
        <p:pic>
          <p:nvPicPr>
            <p:cNvPr id="8" name="Рисунок 7" descr="J0145373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34" y="1928802"/>
              <a:ext cx="3441807" cy="227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Рисунок 9" descr="PH02028K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00580" y="1928802"/>
              <a:ext cx="1498646" cy="22780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14" name="Рисунок 13" descr="Изображение 108.jpg"/>
          <p:cNvPicPr>
            <a:picLocks noChangeAspect="1"/>
          </p:cNvPicPr>
          <p:nvPr/>
        </p:nvPicPr>
        <p:blipFill>
          <a:blip r:embed="rId6" cstate="print">
            <a:lum bright="-16000" contrast="14000"/>
          </a:blip>
          <a:srcRect/>
          <a:stretch>
            <a:fillRect/>
          </a:stretch>
        </p:blipFill>
        <p:spPr bwMode="auto">
          <a:xfrm>
            <a:off x="5857875" y="4643438"/>
            <a:ext cx="150018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Изображение 113.jpg"/>
          <p:cNvPicPr>
            <a:picLocks noChangeAspect="1"/>
          </p:cNvPicPr>
          <p:nvPr/>
        </p:nvPicPr>
        <p:blipFill>
          <a:blip r:embed="rId7" cstate="print">
            <a:lum bright="-16000" contrast="26000"/>
          </a:blip>
          <a:srcRect/>
          <a:stretch>
            <a:fillRect/>
          </a:stretch>
        </p:blipFill>
        <p:spPr bwMode="auto">
          <a:xfrm>
            <a:off x="7429500" y="4643438"/>
            <a:ext cx="1071563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Для чего нужно знать свойства воды?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рк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88" y="1857375"/>
            <a:ext cx="3041650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мытье рук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643063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Изображение 117.jpg"/>
          <p:cNvPicPr>
            <a:picLocks noChangeAspect="1"/>
          </p:cNvPicPr>
          <p:nvPr/>
        </p:nvPicPr>
        <p:blipFill>
          <a:blip r:embed="rId4" cstate="print">
            <a:lum bright="-8000" contrast="2000"/>
          </a:blip>
          <a:srcRect/>
          <a:stretch>
            <a:fillRect/>
          </a:stretch>
        </p:blipFill>
        <p:spPr bwMode="auto">
          <a:xfrm>
            <a:off x="1785938" y="4286250"/>
            <a:ext cx="3143250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Для чего нужно знать свойства воды?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238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Для чего нужно знать свойства воды?</vt:lpstr>
      <vt:lpstr>Для чего нужно знать свойства воды?</vt:lpstr>
      <vt:lpstr>Для чего нужно знать свойства воды?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Asus_i3</cp:lastModifiedBy>
  <cp:revision>50</cp:revision>
  <dcterms:created xsi:type="dcterms:W3CDTF">2017-11-26T17:06:08Z</dcterms:created>
  <dcterms:modified xsi:type="dcterms:W3CDTF">2019-11-30T12:28:40Z</dcterms:modified>
</cp:coreProperties>
</file>