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6" r:id="rId3"/>
    <p:sldId id="278" r:id="rId4"/>
    <p:sldId id="277" r:id="rId5"/>
    <p:sldId id="256" r:id="rId6"/>
    <p:sldId id="257" r:id="rId7"/>
    <p:sldId id="259" r:id="rId8"/>
    <p:sldId id="260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9484"/>
    <a:srgbClr val="421E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3842" autoAdjust="0"/>
  </p:normalViewPr>
  <p:slideViewPr>
    <p:cSldViewPr snapToGrid="0">
      <p:cViewPr varScale="1">
        <p:scale>
          <a:sx n="66" d="100"/>
          <a:sy n="66" d="100"/>
        </p:scale>
        <p:origin x="66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B2640-C2DC-461D-B0E3-9A2FED01DD68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47448-5F31-4E1D-9A78-1BB5F0BF82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736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B2640-C2DC-461D-B0E3-9A2FED01DD68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47448-5F31-4E1D-9A78-1BB5F0BF82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617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B2640-C2DC-461D-B0E3-9A2FED01DD68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47448-5F31-4E1D-9A78-1BB5F0BF82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693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B2640-C2DC-461D-B0E3-9A2FED01DD68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47448-5F31-4E1D-9A78-1BB5F0BF82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324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B2640-C2DC-461D-B0E3-9A2FED01DD68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47448-5F31-4E1D-9A78-1BB5F0BF82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008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B2640-C2DC-461D-B0E3-9A2FED01DD68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47448-5F31-4E1D-9A78-1BB5F0BF82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829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B2640-C2DC-461D-B0E3-9A2FED01DD68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47448-5F31-4E1D-9A78-1BB5F0BF82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0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B2640-C2DC-461D-B0E3-9A2FED01DD68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47448-5F31-4E1D-9A78-1BB5F0BF82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427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B2640-C2DC-461D-B0E3-9A2FED01DD68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47448-5F31-4E1D-9A78-1BB5F0BF82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753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B2640-C2DC-461D-B0E3-9A2FED01DD68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47448-5F31-4E1D-9A78-1BB5F0BF82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513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B2640-C2DC-461D-B0E3-9A2FED01DD68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47448-5F31-4E1D-9A78-1BB5F0BF82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922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B2640-C2DC-461D-B0E3-9A2FED01DD68}" type="datetimeFigureOut">
              <a:rPr lang="ru-RU" smtClean="0"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747448-5F31-4E1D-9A78-1BB5F0BF82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086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C62185-FCBD-63BB-BC58-265B6693500D}"/>
              </a:ext>
            </a:extLst>
          </p:cNvPr>
          <p:cNvSpPr txBox="1"/>
          <p:nvPr/>
        </p:nvSpPr>
        <p:spPr>
          <a:xfrm>
            <a:off x="88491" y="214611"/>
            <a:ext cx="11998733" cy="1703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ГБДОУ детский сад № 134 комбинированного вида</a:t>
            </a:r>
            <a:endParaRPr lang="ru-RU" sz="24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Выборгского района Санкт-Петербурга</a:t>
            </a:r>
            <a:endParaRPr lang="ru-RU" sz="24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ru-RU" sz="4000" dirty="0">
              <a:solidFill>
                <a:srgbClr val="002060"/>
              </a:solidFill>
              <a:latin typeface="Georgia Pro Black" panose="02040A02050405020203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9C3AC2-72EC-1398-24BB-7EC75426E207}"/>
              </a:ext>
            </a:extLst>
          </p:cNvPr>
          <p:cNvSpPr txBox="1"/>
          <p:nvPr/>
        </p:nvSpPr>
        <p:spPr>
          <a:xfrm>
            <a:off x="0" y="1132554"/>
            <a:ext cx="12192000" cy="2639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Коррекционно-развивающий проект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«Волшебный мир театра: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играем в сказку».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84D508-B9EC-6820-ED20-2BABAFEED16C}"/>
              </a:ext>
            </a:extLst>
          </p:cNvPr>
          <p:cNvSpPr txBox="1"/>
          <p:nvPr/>
        </p:nvSpPr>
        <p:spPr>
          <a:xfrm>
            <a:off x="5067300" y="4333875"/>
            <a:ext cx="6048375" cy="1701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Авторы: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воспитатель Беляева Светлана Зиновьевна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воспитатель Бабаева Джамиля </a:t>
            </a:r>
            <a:r>
              <a:rPr lang="ru-RU" sz="20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Фиезулиевна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учитель-дефектолог </a:t>
            </a:r>
            <a:r>
              <a:rPr lang="ru-RU" sz="20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Шевнина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Мария Геннадьевна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5738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0316357-09E1-F694-62BD-7C5EBCE6AF54}"/>
              </a:ext>
            </a:extLst>
          </p:cNvPr>
          <p:cNvSpPr txBox="1"/>
          <p:nvPr/>
        </p:nvSpPr>
        <p:spPr>
          <a:xfrm>
            <a:off x="485488" y="85248"/>
            <a:ext cx="108843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Продуктивная деятельность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A9134C3-532F-444B-6288-09436D4BB5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530" y="735106"/>
            <a:ext cx="2798633" cy="286122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09BEE3E-E8CE-6B5E-16F0-284D3EEE36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84005" y="729854"/>
            <a:ext cx="2877740" cy="283577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27A23A8-60B0-9ADA-B7D1-A16CA8D4FA8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07532" y="728425"/>
            <a:ext cx="1669846" cy="286790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2B31F6F-381D-8F38-23B1-BDE20AA9468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267"/>
          <a:stretch/>
        </p:blipFill>
        <p:spPr>
          <a:xfrm>
            <a:off x="5990215" y="728425"/>
            <a:ext cx="2301529" cy="285913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0431884-8E43-D8BC-CCE3-D9623BC3170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4975" y="3977587"/>
            <a:ext cx="3679824" cy="275986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187BDE4-1B97-8E6E-7F53-A49E111905A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3614" y="3977587"/>
            <a:ext cx="3679824" cy="275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089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5C9C3CD-F1B0-D96B-B17B-05255C2E699D}"/>
              </a:ext>
            </a:extLst>
          </p:cNvPr>
          <p:cNvSpPr txBox="1"/>
          <p:nvPr/>
        </p:nvSpPr>
        <p:spPr>
          <a:xfrm>
            <a:off x="273152" y="319745"/>
            <a:ext cx="116456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 деятельность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25A973D-9767-69BE-70DE-9A077121FBD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2829" y="727555"/>
            <a:ext cx="1846518" cy="298904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D3208F9-DCBC-FAEE-7924-BDEB5E85AB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5515" y="1147760"/>
            <a:ext cx="2557058" cy="486727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558262E-FFBE-D7EE-DA0C-C018876B61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74"/>
          <a:stretch/>
        </p:blipFill>
        <p:spPr>
          <a:xfrm>
            <a:off x="755282" y="4090509"/>
            <a:ext cx="1681613" cy="259080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CFB6FCE-03D6-27D0-DE9B-6D0B4BCC37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05164" y="1142998"/>
            <a:ext cx="2438248" cy="486727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9EF512A-4C88-0B17-A745-CD6B898E1EF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12453" y="842965"/>
            <a:ext cx="1763669" cy="301293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F78DD0F-25FA-FADA-C6CC-CCE5AD94B70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28725" y="4059884"/>
            <a:ext cx="1678167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276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6C8C77-092C-9359-4189-3C81F0FDE2E3}"/>
              </a:ext>
            </a:extLst>
          </p:cNvPr>
          <p:cNvSpPr txBox="1"/>
          <p:nvPr/>
        </p:nvSpPr>
        <p:spPr>
          <a:xfrm>
            <a:off x="561975" y="276807"/>
            <a:ext cx="11219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любим театральные игры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4DEFEEB-545E-D280-8746-C333797FAA9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3745" y="3860147"/>
            <a:ext cx="2154016" cy="28194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DCBADD1-D40A-6CC3-B4F7-98CB4F3E05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2885" y="905157"/>
            <a:ext cx="3063320" cy="285206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ADBFB6A-66BF-BD3C-5D10-E232CDADDB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8486" y="893809"/>
            <a:ext cx="3817881" cy="286341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3C4E8AC-5F12-60C7-6477-CB6F9A64C2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745" y="893809"/>
            <a:ext cx="1194606" cy="272104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EACE914-5EE2-2ED5-262C-67A916CE39D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3518" y="4107551"/>
            <a:ext cx="2892351" cy="257199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08DD796-A2D7-1F74-6310-AFFB984144F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54714" y="4072438"/>
            <a:ext cx="1985426" cy="2607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859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9769F33-F06A-F654-9C4E-99817F4100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68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AD0032-326E-A641-7E75-046F80DE67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6400" y="669236"/>
            <a:ext cx="11379200" cy="718095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Конструирование: палочки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Кюизенера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Танграм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блоки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Дьенеша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геометрические фигуры, разрезные картинки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ECB78D0-32D9-1F6F-2A2D-EBACDC286C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376" y="4435856"/>
            <a:ext cx="4180870" cy="236565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023047E-60F4-5A43-D405-093D9D2A48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539" y="1738770"/>
            <a:ext cx="4143988" cy="236565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360B892-808F-712E-D9F1-3C5793A35FC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5578" y="1726086"/>
            <a:ext cx="1379060" cy="2371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BF2A4EE-D440-5264-70B3-BC0CA60DEB7D}"/>
              </a:ext>
            </a:extLst>
          </p:cNvPr>
          <p:cNvSpPr txBox="1"/>
          <p:nvPr/>
        </p:nvSpPr>
        <p:spPr>
          <a:xfrm>
            <a:off x="1558126" y="1302716"/>
            <a:ext cx="1914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«Строим театр»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AC96A89-82DA-96CA-1522-62F4066CB47E}"/>
              </a:ext>
            </a:extLst>
          </p:cNvPr>
          <p:cNvSpPr txBox="1"/>
          <p:nvPr/>
        </p:nvSpPr>
        <p:spPr>
          <a:xfrm>
            <a:off x="822804" y="4028578"/>
            <a:ext cx="36720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«Кто-кто в теремочке живёт?»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F31FE4-AB5C-E877-19E2-7EFC8BA74DB4}"/>
              </a:ext>
            </a:extLst>
          </p:cNvPr>
          <p:cNvSpPr txBox="1"/>
          <p:nvPr/>
        </p:nvSpPr>
        <p:spPr>
          <a:xfrm>
            <a:off x="5281687" y="1353752"/>
            <a:ext cx="3620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«Идёт лисичка - сестричка…»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FAB4992-C207-3813-AAAD-05C464EB812E}"/>
              </a:ext>
            </a:extLst>
          </p:cNvPr>
          <p:cNvSpPr txBox="1"/>
          <p:nvPr/>
        </p:nvSpPr>
        <p:spPr>
          <a:xfrm>
            <a:off x="8985182" y="1342684"/>
            <a:ext cx="3110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зайчик-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побегайчик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D54938E-D6C8-DC33-E00E-4CFD7B9A41B6}"/>
              </a:ext>
            </a:extLst>
          </p:cNvPr>
          <p:cNvSpPr txBox="1"/>
          <p:nvPr/>
        </p:nvSpPr>
        <p:spPr>
          <a:xfrm>
            <a:off x="5112564" y="4035745"/>
            <a:ext cx="3506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медведь косолапый…»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C5C4C28-E3EE-302B-7BC8-2944BB738BE9}"/>
              </a:ext>
            </a:extLst>
          </p:cNvPr>
          <p:cNvSpPr txBox="1"/>
          <p:nvPr/>
        </p:nvSpPr>
        <p:spPr>
          <a:xfrm>
            <a:off x="8721633" y="4035745"/>
            <a:ext cx="3110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«Бежит мышка-норушка»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182605-027B-B399-2C6B-F32576131450}"/>
              </a:ext>
            </a:extLst>
          </p:cNvPr>
          <p:cNvSpPr txBox="1"/>
          <p:nvPr/>
        </p:nvSpPr>
        <p:spPr>
          <a:xfrm>
            <a:off x="2857647" y="134182"/>
            <a:ext cx="6349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и упражнения с учителем-дефектологом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BE8E352-2B7E-686C-78E9-58CA04AF475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5734" y="4426689"/>
            <a:ext cx="1418904" cy="236565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0D03B05-E48E-C89C-CD00-FCE0090888E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6072" y="1700148"/>
            <a:ext cx="1149336" cy="240263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6E976F-C131-A4EB-F8CA-63956936B19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7808" y="4454914"/>
            <a:ext cx="3289709" cy="234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894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4E9BB2-700E-A206-7C09-AAC20838E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4EF335-7541-E886-A2B8-6A6557FA9C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0C19E11-FDD5-22F0-8D9C-E4B69A4F89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169" y="-227518"/>
            <a:ext cx="12192000" cy="708551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AAF1564-BBC1-24CB-4C88-3DA6D9FCE9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493" y="2247658"/>
            <a:ext cx="2439399" cy="400468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83EA0F5-6C42-B62A-8ED3-01A315AFFC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8820" y="2241864"/>
            <a:ext cx="1936187" cy="400468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33720B4-7611-69CE-7891-F84266C6B5FE}"/>
              </a:ext>
            </a:extLst>
          </p:cNvPr>
          <p:cNvSpPr txBox="1"/>
          <p:nvPr/>
        </p:nvSpPr>
        <p:spPr>
          <a:xfrm>
            <a:off x="8169" y="487021"/>
            <a:ext cx="122592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Подготовительная работа по развитию зрительного восприятия  и внимания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(узнавания теневых изображений и силуэтов)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EC4A299-C4DE-3EAF-E3AF-929B147732A9}"/>
              </a:ext>
            </a:extLst>
          </p:cNvPr>
          <p:cNvSpPr txBox="1"/>
          <p:nvPr/>
        </p:nvSpPr>
        <p:spPr>
          <a:xfrm>
            <a:off x="786307" y="1799012"/>
            <a:ext cx="21232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«Узнай по тени»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1A14DE9-17A8-4290-EA14-AE1CFE879F75}"/>
              </a:ext>
            </a:extLst>
          </p:cNvPr>
          <p:cNvSpPr txBox="1"/>
          <p:nvPr/>
        </p:nvSpPr>
        <p:spPr>
          <a:xfrm>
            <a:off x="3332693" y="1812052"/>
            <a:ext cx="2675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«Чья фотография?»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35FBCFC-6C67-0BFD-2BD6-9FAFAAE3E7BE}"/>
              </a:ext>
            </a:extLst>
          </p:cNvPr>
          <p:cNvSpPr txBox="1"/>
          <p:nvPr/>
        </p:nvSpPr>
        <p:spPr>
          <a:xfrm>
            <a:off x="5972212" y="1841754"/>
            <a:ext cx="28094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«Нарисуй портрет»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811B0F3-433E-9FB8-0D55-6D3DE51228B9}"/>
              </a:ext>
            </a:extLst>
          </p:cNvPr>
          <p:cNvSpPr txBox="1"/>
          <p:nvPr/>
        </p:nvSpPr>
        <p:spPr>
          <a:xfrm>
            <a:off x="9348362" y="3138855"/>
            <a:ext cx="18321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«Путаница»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4986088-8263-9917-BA29-7BE3DAAF50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3500" y="2247657"/>
            <a:ext cx="2135465" cy="405856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AC17AB2-5680-8B35-ADA0-6A485192984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1615" y="3617335"/>
            <a:ext cx="3244398" cy="18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280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4213BC-741F-6B02-76E0-5133D49DA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E801F4A-8C44-6632-4C1A-2ED1B3C91C7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0E3CBE7-72E1-234D-385B-5F24570E231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710A08C-974B-AF46-07D9-A0B170FC62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2F465F9-57F6-181F-0C26-8CDADE38E4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6340" y="963799"/>
            <a:ext cx="2006197" cy="323627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AF6EFDB-CD0C-738E-5810-6A7A0FCBD9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3994" y="963799"/>
            <a:ext cx="1595697" cy="32362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80EF44-7CDD-B312-164A-1EC387272C59}"/>
              </a:ext>
            </a:extLst>
          </p:cNvPr>
          <p:cNvSpPr txBox="1"/>
          <p:nvPr/>
        </p:nvSpPr>
        <p:spPr>
          <a:xfrm>
            <a:off x="0" y="584934"/>
            <a:ext cx="4458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«Помоги лисичек дойти до теремка»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AF9636-E316-0FB4-9954-88832A3CC774}"/>
              </a:ext>
            </a:extLst>
          </p:cNvPr>
          <p:cNvSpPr txBox="1"/>
          <p:nvPr/>
        </p:nvSpPr>
        <p:spPr>
          <a:xfrm>
            <a:off x="4537471" y="584934"/>
            <a:ext cx="3117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«Кто где поселился?»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2CFC62-A1DD-8C44-AC3E-0380F6C58860}"/>
              </a:ext>
            </a:extLst>
          </p:cNvPr>
          <p:cNvSpPr txBox="1"/>
          <p:nvPr/>
        </p:nvSpPr>
        <p:spPr>
          <a:xfrm>
            <a:off x="7903242" y="591525"/>
            <a:ext cx="36952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«Кто за кем? Кто перед кем?»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D64865-2E80-AD91-D87C-179FD480064B}"/>
              </a:ext>
            </a:extLst>
          </p:cNvPr>
          <p:cNvSpPr txBox="1"/>
          <p:nvPr/>
        </p:nvSpPr>
        <p:spPr>
          <a:xfrm>
            <a:off x="1567681" y="168350"/>
            <a:ext cx="8766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на развитие пространственных отношений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D94D4E-8233-5FA3-DD39-6A4570D8E683}"/>
              </a:ext>
            </a:extLst>
          </p:cNvPr>
          <p:cNvSpPr txBox="1"/>
          <p:nvPr/>
        </p:nvSpPr>
        <p:spPr>
          <a:xfrm>
            <a:off x="4398409" y="4287635"/>
            <a:ext cx="31054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с магнитным театром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469F463-6F79-7E33-9CD5-7714D81F2C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4981" y="1565105"/>
            <a:ext cx="4141989" cy="186389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B829197-F2AA-E3C6-DE21-BC02DEEBB71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4170" y="4783081"/>
            <a:ext cx="4399072" cy="197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858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19155F-C970-1510-8543-FC53473AF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EC237DD-46C7-845B-7814-8DF034A2E3E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F0F219-AA43-61A7-6A3C-A108DD772A4E}"/>
              </a:ext>
            </a:extLst>
          </p:cNvPr>
          <p:cNvSpPr txBox="1"/>
          <p:nvPr/>
        </p:nvSpPr>
        <p:spPr>
          <a:xfrm>
            <a:off x="2444696" y="250767"/>
            <a:ext cx="6919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Итоговый продукт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12DBD5-CB7E-DDEB-948A-E53742582397}"/>
              </a:ext>
            </a:extLst>
          </p:cNvPr>
          <p:cNvSpPr txBox="1"/>
          <p:nvPr/>
        </p:nvSpPr>
        <p:spPr>
          <a:xfrm>
            <a:off x="1007146" y="739068"/>
            <a:ext cx="33653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театра теней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2BD1DE-3737-40A4-E936-9DF47E396B25}"/>
              </a:ext>
            </a:extLst>
          </p:cNvPr>
          <p:cNvSpPr txBox="1"/>
          <p:nvPr/>
        </p:nvSpPr>
        <p:spPr>
          <a:xfrm>
            <a:off x="6433923" y="885651"/>
            <a:ext cx="4339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героев сказки «Теремок»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C7B750-C4F7-CEE6-0CA6-3C95D19424DD}"/>
              </a:ext>
            </a:extLst>
          </p:cNvPr>
          <p:cNvSpPr txBox="1"/>
          <p:nvPr/>
        </p:nvSpPr>
        <p:spPr>
          <a:xfrm>
            <a:off x="3417903" y="3419326"/>
            <a:ext cx="4940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 сказки Теремок в театре теней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Ура! Всё получилось!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6DCB395-6DFF-422F-EF70-89BD3DFD9C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934" y="1208154"/>
            <a:ext cx="2994703" cy="228878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06BE249-91D6-5AA9-729E-43B9151EFB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415" y="1378769"/>
            <a:ext cx="3476220" cy="194754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DF75A23-E3BA-10EB-7AFA-6E084647A7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2792" y="1378769"/>
            <a:ext cx="2903050" cy="194755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B12035B-58DF-3907-3E74-EAD661D63E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6934" y="4094947"/>
            <a:ext cx="2762911" cy="265165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D191A90-2A80-1BCF-5E34-343E40BCBE8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415" y="4091794"/>
            <a:ext cx="1988542" cy="265480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5ADAB4-6677-A3DE-0429-B55522192BA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10581" y="4083317"/>
            <a:ext cx="4060634" cy="2654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2340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179</Words>
  <Application>Microsoft Office PowerPoint</Application>
  <PresentationFormat>Широкоэкранный</PresentationFormat>
  <Paragraphs>37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Georgia Pro Black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Конструирование: палочки Кюизенера, Танграм, блоки Дьенеша,  геометрические фигуры, разрезные картинки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Oleg Shevnin</cp:lastModifiedBy>
  <cp:revision>29</cp:revision>
  <dcterms:created xsi:type="dcterms:W3CDTF">2019-04-19T16:42:48Z</dcterms:created>
  <dcterms:modified xsi:type="dcterms:W3CDTF">2024-10-15T11:32:43Z</dcterms:modified>
</cp:coreProperties>
</file>