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58" r:id="rId5"/>
    <p:sldId id="261" r:id="rId6"/>
    <p:sldId id="262" r:id="rId7"/>
    <p:sldId id="276" r:id="rId8"/>
    <p:sldId id="277" r:id="rId9"/>
    <p:sldId id="278" r:id="rId10"/>
    <p:sldId id="275" r:id="rId11"/>
    <p:sldId id="264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4D26"/>
    <a:srgbClr val="996633"/>
    <a:srgbClr val="CC9900"/>
    <a:srgbClr val="CCCC00"/>
    <a:srgbClr val="2C380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832" autoAdjust="0"/>
  </p:normalViewPr>
  <p:slideViewPr>
    <p:cSldViewPr>
      <p:cViewPr>
        <p:scale>
          <a:sx n="96" d="100"/>
          <a:sy n="96" d="100"/>
        </p:scale>
        <p:origin x="-576" y="12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C55AF-6B17-4DD3-80F3-5FDADDE32847}" type="datetimeFigureOut">
              <a:rPr lang="ru-RU" smtClean="0"/>
              <a:pPr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CA339-760A-4594-8AB1-AA3EF6326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neoline%207500s\&#1052;&#1091;&#1079;&#1099;&#1082;&#1072;\Bob%20Bradley%20,Matthew%20Sanchez%20-%20Hideaway%20(www.hotplayer.ru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3.xml"/><Relationship Id="rId7" Type="http://schemas.openxmlformats.org/officeDocument/2006/relationships/slide" Target="slide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Relationship Id="rId9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0.png"/><Relationship Id="rId7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slide" Target="slide7.xml"/><Relationship Id="rId5" Type="http://schemas.openxmlformats.org/officeDocument/2006/relationships/image" Target="../media/image16.png"/><Relationship Id="rId10" Type="http://schemas.openxmlformats.org/officeDocument/2006/relationships/slide" Target="slide6.xml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6.png"/><Relationship Id="rId12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slide" Target="slide6.xml"/><Relationship Id="rId5" Type="http://schemas.openxmlformats.org/officeDocument/2006/relationships/image" Target="../media/image17.pn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batDi" pitchFamily="66" charset="0"/>
              </a:rPr>
              <a:t>Портфолио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ArbatDi" pitchFamily="66" charset="0"/>
              </a:rPr>
              <a:t>fashion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batDi" pitchFamily="66" charset="0"/>
              </a:rPr>
              <a:t>иллюстратора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batDi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4365104"/>
            <a:ext cx="3560440" cy="1752600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solidFill>
                  <a:srgbClr val="2C380E"/>
                </a:solidFill>
              </a:rPr>
              <a:t>Автор: </a:t>
            </a:r>
          </a:p>
          <a:p>
            <a:pPr algn="l"/>
            <a:r>
              <a:rPr lang="ru-RU" dirty="0" smtClean="0">
                <a:solidFill>
                  <a:srgbClr val="2C380E"/>
                </a:solidFill>
              </a:rPr>
              <a:t>Ибрагимова Юлия </a:t>
            </a:r>
            <a:r>
              <a:rPr lang="ru-RU" dirty="0" err="1" smtClean="0">
                <a:solidFill>
                  <a:srgbClr val="2C380E"/>
                </a:solidFill>
              </a:rPr>
              <a:t>Авальевна</a:t>
            </a:r>
            <a:r>
              <a:rPr lang="ru-RU" dirty="0" smtClean="0">
                <a:solidFill>
                  <a:srgbClr val="2C380E"/>
                </a:solidFill>
              </a:rPr>
              <a:t>,</a:t>
            </a:r>
          </a:p>
          <a:p>
            <a:pPr algn="l"/>
            <a:r>
              <a:rPr lang="ru-RU" dirty="0" smtClean="0">
                <a:solidFill>
                  <a:srgbClr val="2C380E"/>
                </a:solidFill>
              </a:rPr>
              <a:t>п.д.о</a:t>
            </a:r>
          </a:p>
          <a:p>
            <a:pPr algn="l"/>
            <a:r>
              <a:rPr lang="ru-RU" dirty="0" smtClean="0">
                <a:solidFill>
                  <a:srgbClr val="2C380E"/>
                </a:solidFill>
              </a:rPr>
              <a:t>высшей квалификационной категории</a:t>
            </a:r>
            <a:endParaRPr lang="ru-RU" dirty="0">
              <a:solidFill>
                <a:srgbClr val="2C380E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835696" y="260648"/>
            <a:ext cx="54006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МАУДО «ДПШ»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635896" y="6021288"/>
            <a:ext cx="1728192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2022</a:t>
            </a:r>
          </a:p>
        </p:txBody>
      </p:sp>
      <p:pic>
        <p:nvPicPr>
          <p:cNvPr id="10" name="Bob Bradley ,Matthew Sanchez - Hideaway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404664"/>
            <a:ext cx="792088" cy="792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8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6fa4feb997ed8ce31815b8743cde24b0-removebg-preview.png"/>
          <p:cNvPicPr>
            <a:picLocks noChangeAspect="1"/>
          </p:cNvPicPr>
          <p:nvPr/>
        </p:nvPicPr>
        <p:blipFill>
          <a:blip r:embed="rId3" cstate="print">
            <a:lum bright="20000" contrast="-70000"/>
          </a:blip>
          <a:stretch>
            <a:fillRect/>
          </a:stretch>
        </p:blipFill>
        <p:spPr>
          <a:xfrm>
            <a:off x="2633662" y="509587"/>
            <a:ext cx="3876675" cy="5838825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batDi" pitchFamily="66" charset="0"/>
                <a:ea typeface="+mj-ea"/>
                <a:cs typeface="+mj-cs"/>
              </a:rPr>
              <a:t>Коллаж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batDi" pitchFamily="66" charset="0"/>
              <a:ea typeface="+mj-ea"/>
              <a:cs typeface="+mj-cs"/>
            </a:endParaRPr>
          </a:p>
        </p:txBody>
      </p:sp>
      <p:pic>
        <p:nvPicPr>
          <p:cNvPr id="12" name="Содержимое 9" descr="376746f7e44a628a3d3eb7afb95b3420-removebg-preview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693325" y="1052736"/>
            <a:ext cx="4038915" cy="5001419"/>
          </a:xfrm>
        </p:spPr>
      </p:pic>
      <p:pic>
        <p:nvPicPr>
          <p:cNvPr id="13" name="Рисунок 12" descr="d8f1c087b00dd5abdf9548aa95fe4aec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2780928"/>
            <a:ext cx="1894611" cy="2625892"/>
          </a:xfrm>
          <a:prstGeom prst="rect">
            <a:avLst/>
          </a:prstGeom>
        </p:spPr>
      </p:pic>
      <p:pic>
        <p:nvPicPr>
          <p:cNvPr id="14" name="Рисунок 13" descr="cf3dd90c542e32e04add48095d673495-removebg-pre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3968" y="1628800"/>
            <a:ext cx="1200564" cy="1501376"/>
          </a:xfrm>
          <a:prstGeom prst="rect">
            <a:avLst/>
          </a:prstGeom>
        </p:spPr>
      </p:pic>
      <p:pic>
        <p:nvPicPr>
          <p:cNvPr id="16" name="Рисунок 15" descr="2bb1dc2a650d0914267f1d141c3eb495-removebg-pre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1920" y="2348880"/>
            <a:ext cx="836027" cy="1484784"/>
          </a:xfrm>
          <a:prstGeom prst="rect">
            <a:avLst/>
          </a:prstGeom>
        </p:spPr>
      </p:pic>
      <p:sp>
        <p:nvSpPr>
          <p:cNvPr id="17" name="Управляющая кнопка: назад 16">
            <a:hlinkClick r:id="" action="ppaction://hlinkshowjump?jump=previousslide" highlightClick="1"/>
          </p:cNvPr>
          <p:cNvSpPr/>
          <p:nvPr/>
        </p:nvSpPr>
        <p:spPr>
          <a:xfrm>
            <a:off x="7452320" y="0"/>
            <a:ext cx="432048" cy="404664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388424" y="0"/>
            <a:ext cx="432048" cy="404664"/>
          </a:xfrm>
          <a:prstGeom prst="actionButtonForwardNex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настраиваемая 18">
            <a:hlinkClick r:id="rId8" action="ppaction://hlinksldjump" highlightClick="1"/>
          </p:cNvPr>
          <p:cNvSpPr/>
          <p:nvPr/>
        </p:nvSpPr>
        <p:spPr>
          <a:xfrm>
            <a:off x="7956376" y="0"/>
            <a:ext cx="360040" cy="404664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batDi" pitchFamily="66" charset="0"/>
              </a:rPr>
              <a:t>Паттерн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batDi" pitchFamily="66" charset="0"/>
            </a:endParaRPr>
          </a:p>
        </p:txBody>
      </p:sp>
      <p:pic>
        <p:nvPicPr>
          <p:cNvPr id="4" name="Содержимое 3" descr="rastiteln orname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5106" y="1557338"/>
            <a:ext cx="4427814" cy="4525962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7452320" y="0"/>
            <a:ext cx="432048" cy="404664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88424" y="0"/>
            <a:ext cx="432048" cy="404664"/>
          </a:xfrm>
          <a:prstGeom prst="actionButtonForwardNex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rId4" action="ppaction://hlinksldjump" highlightClick="1"/>
          </p:cNvPr>
          <p:cNvSpPr/>
          <p:nvPr/>
        </p:nvSpPr>
        <p:spPr>
          <a:xfrm>
            <a:off x="7956376" y="0"/>
            <a:ext cx="360040" cy="404664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ымянный-removebg-previ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412776"/>
            <a:ext cx="1204493" cy="2969568"/>
          </a:xfrm>
          <a:prstGeom prst="rect">
            <a:avLst/>
          </a:prstGeom>
        </p:spPr>
      </p:pic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7452320" y="0"/>
            <a:ext cx="432048" cy="404664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rId4" action="ppaction://hlinksldjump" highlightClick="1"/>
          </p:cNvPr>
          <p:cNvSpPr/>
          <p:nvPr/>
        </p:nvSpPr>
        <p:spPr>
          <a:xfrm>
            <a:off x="7956376" y="0"/>
            <a:ext cx="360040" cy="404664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latin typeface="ArbatDi" pitchFamily="66" charset="0"/>
              </a:rPr>
              <a:t>Подиум</a:t>
            </a:r>
            <a:endParaRPr lang="ru-RU" dirty="0">
              <a:solidFill>
                <a:schemeClr val="bg2"/>
              </a:solidFill>
              <a:latin typeface="ArbatDi" pitchFamily="66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ымянный-removebg-previ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779912" y="1628800"/>
            <a:ext cx="1398513" cy="3544189"/>
          </a:xfrm>
          <a:prstGeom prst="rect">
            <a:avLst/>
          </a:prstGeom>
        </p:spPr>
      </p:pic>
      <p:sp>
        <p:nvSpPr>
          <p:cNvPr id="8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latin typeface="ArbatDi" pitchFamily="66" charset="0"/>
              </a:rPr>
              <a:t>Подиум</a:t>
            </a:r>
            <a:endParaRPr lang="ru-RU" dirty="0">
              <a:solidFill>
                <a:schemeClr val="bg2"/>
              </a:solidFill>
              <a:latin typeface="ArbatDi" pitchFamily="66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ымянный-removebg-previ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1628800"/>
            <a:ext cx="1656184" cy="4290334"/>
          </a:xfrm>
          <a:prstGeom prst="rect">
            <a:avLst/>
          </a:prstGeom>
        </p:spPr>
      </p:pic>
      <p:sp>
        <p:nvSpPr>
          <p:cNvPr id="7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latin typeface="ArbatDi" pitchFamily="66" charset="0"/>
              </a:rPr>
              <a:t>Подиум</a:t>
            </a:r>
            <a:endParaRPr lang="ru-RU" dirty="0">
              <a:solidFill>
                <a:schemeClr val="bg2"/>
              </a:solidFill>
              <a:latin typeface="ArbatDi" pitchFamily="66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ымянный-removebg-previ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563888" y="1556792"/>
            <a:ext cx="1944216" cy="5036479"/>
          </a:xfrm>
          <a:prstGeom prst="rect">
            <a:avLst/>
          </a:prstGeom>
        </p:spPr>
      </p:pic>
      <p:sp>
        <p:nvSpPr>
          <p:cNvPr id="7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latin typeface="ArbatDi" pitchFamily="66" charset="0"/>
              </a:rPr>
              <a:t>Подиум</a:t>
            </a:r>
            <a:endParaRPr lang="ru-RU" dirty="0">
              <a:solidFill>
                <a:schemeClr val="bg2"/>
              </a:solidFill>
              <a:latin typeface="ArbatDi" pitchFamily="66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ымянный-removebg-previ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1124744"/>
            <a:ext cx="2304256" cy="5969160"/>
          </a:xfrm>
          <a:prstGeom prst="rect">
            <a:avLst/>
          </a:prstGeom>
        </p:spPr>
      </p:pic>
      <p:sp>
        <p:nvSpPr>
          <p:cNvPr id="7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latin typeface="ArbatDi" pitchFamily="66" charset="0"/>
              </a:rPr>
              <a:t>Подиум</a:t>
            </a:r>
            <a:endParaRPr lang="ru-RU" dirty="0">
              <a:solidFill>
                <a:schemeClr val="bg2"/>
              </a:solidFill>
              <a:latin typeface="ArbatDi" pitchFamily="66" charset="0"/>
            </a:endParaRPr>
          </a:p>
        </p:txBody>
      </p:sp>
      <p:sp>
        <p:nvSpPr>
          <p:cNvPr id="11" name="Управляющая кнопка: настраиваемая 10">
            <a:hlinkClick r:id="rId4" action="ppaction://hlinksldjump" highlightClick="1"/>
          </p:cNvPr>
          <p:cNvSpPr/>
          <p:nvPr/>
        </p:nvSpPr>
        <p:spPr>
          <a:xfrm>
            <a:off x="7956376" y="0"/>
            <a:ext cx="360040" cy="404664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batDi" pitchFamily="66" charset="0"/>
              </a:rPr>
              <a:t>Содержание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batDi" pitchFamily="66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210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58416"/>
                <a:gridCol w="6768752"/>
                <a:gridCol w="802432"/>
              </a:tblGrid>
              <a:tr h="55263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№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Разделы слайдов / Название слайдов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5263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Дополнительная информация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5263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2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Портрет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5263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3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Рисунок женской фигуры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5263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4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Капсульная коллекция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5263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5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Коллаж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263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6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Паттерн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5263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7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Подиум</a:t>
                      </a:r>
                      <a:endParaRPr lang="ru-RU" sz="2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Управляющая кнопка: настраиваемая 10">
            <a:hlinkClick r:id="rId3" action="ppaction://hlinksldjump" highlightClick="1"/>
          </p:cNvPr>
          <p:cNvSpPr/>
          <p:nvPr/>
        </p:nvSpPr>
        <p:spPr>
          <a:xfrm>
            <a:off x="8028384" y="2204864"/>
            <a:ext cx="432048" cy="432048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страиваемая 11">
            <a:hlinkClick r:id="rId4" action="ppaction://hlinksldjump" highlightClick="1"/>
          </p:cNvPr>
          <p:cNvSpPr/>
          <p:nvPr/>
        </p:nvSpPr>
        <p:spPr>
          <a:xfrm>
            <a:off x="8028384" y="2756925"/>
            <a:ext cx="432048" cy="432048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rId5" action="ppaction://hlinksldjump" highlightClick="1"/>
          </p:cNvPr>
          <p:cNvSpPr/>
          <p:nvPr/>
        </p:nvSpPr>
        <p:spPr>
          <a:xfrm>
            <a:off x="8028384" y="3308986"/>
            <a:ext cx="432048" cy="432048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rId6" action="ppaction://hlinksldjump" highlightClick="1"/>
          </p:cNvPr>
          <p:cNvSpPr/>
          <p:nvPr/>
        </p:nvSpPr>
        <p:spPr>
          <a:xfrm>
            <a:off x="8028384" y="3861047"/>
            <a:ext cx="432048" cy="432048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Управляющая кнопка: настраиваемая 7">
            <a:hlinkClick r:id="rId7" action="ppaction://hlinksldjump" highlightClick="1"/>
          </p:cNvPr>
          <p:cNvSpPr/>
          <p:nvPr/>
        </p:nvSpPr>
        <p:spPr>
          <a:xfrm>
            <a:off x="8028384" y="4413108"/>
            <a:ext cx="432048" cy="432048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страиваемая 8">
            <a:hlinkClick r:id="rId8" action="ppaction://hlinksldjump" highlightClick="1"/>
          </p:cNvPr>
          <p:cNvSpPr/>
          <p:nvPr/>
        </p:nvSpPr>
        <p:spPr>
          <a:xfrm>
            <a:off x="8028384" y="4965169"/>
            <a:ext cx="432048" cy="432048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настраиваемая 12">
            <a:hlinkClick r:id="rId9" action="ppaction://hlinksldjump" highlightClick="1"/>
          </p:cNvPr>
          <p:cNvSpPr/>
          <p:nvPr/>
        </p:nvSpPr>
        <p:spPr>
          <a:xfrm>
            <a:off x="8028384" y="5517232"/>
            <a:ext cx="432048" cy="432048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8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batDi" pitchFamily="66" charset="0"/>
              </a:rPr>
              <a:t>Дополнительная информация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batDi" pitchFamily="66" charset="0"/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ArbatDi" pitchFamily="66" charset="0"/>
              </a:rPr>
              <a:t>Ибрагимова Юлия </a:t>
            </a:r>
            <a:r>
              <a:rPr lang="ru-RU" sz="2400" dirty="0" err="1" smtClean="0">
                <a:latin typeface="ArbatDi" pitchFamily="66" charset="0"/>
              </a:rPr>
              <a:t>Авальевна</a:t>
            </a:r>
            <a:endParaRPr lang="ru-RU" sz="2400" dirty="0" smtClean="0">
              <a:latin typeface="ArbatDi" pitchFamily="66" charset="0"/>
            </a:endParaRPr>
          </a:p>
          <a:p>
            <a:r>
              <a:rPr lang="ru-RU" sz="2400" dirty="0" smtClean="0">
                <a:latin typeface="ArbatDi" pitchFamily="66" charset="0"/>
              </a:rPr>
              <a:t>33 года, п.д.о.</a:t>
            </a:r>
          </a:p>
          <a:p>
            <a:r>
              <a:rPr lang="ru-RU" sz="2400" dirty="0" smtClean="0">
                <a:latin typeface="ArbatDi" pitchFamily="66" charset="0"/>
              </a:rPr>
              <a:t>Технолог, конструктор, дизайнер.</a:t>
            </a:r>
          </a:p>
          <a:p>
            <a:r>
              <a:rPr lang="ru-RU" sz="2400" dirty="0" smtClean="0">
                <a:latin typeface="ArbatDi" pitchFamily="66" charset="0"/>
              </a:rPr>
              <a:t>Владею разными техниками рисования.</a:t>
            </a:r>
          </a:p>
          <a:p>
            <a:r>
              <a:rPr lang="ru-RU" sz="2400" dirty="0" smtClean="0">
                <a:latin typeface="ArbatDi" pitchFamily="66" charset="0"/>
              </a:rPr>
              <a:t>Использую возможности разных программ для создания цифрового рисунка.</a:t>
            </a:r>
          </a:p>
          <a:p>
            <a:r>
              <a:rPr lang="ru-RU" sz="2400" dirty="0" smtClean="0">
                <a:latin typeface="ArbatDi" pitchFamily="66" charset="0"/>
              </a:rPr>
              <a:t>Разрабатываю капсульные коллекции.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388424" y="0"/>
            <a:ext cx="432048" cy="404664"/>
          </a:xfrm>
          <a:prstGeom prst="actionButtonForwardNex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страиваемая 10">
            <a:hlinkClick r:id="rId3" action="ppaction://hlinksldjump" highlightClick="1"/>
          </p:cNvPr>
          <p:cNvSpPr/>
          <p:nvPr/>
        </p:nvSpPr>
        <p:spPr>
          <a:xfrm>
            <a:off x="7956376" y="0"/>
            <a:ext cx="360040" cy="404664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8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ArbatDi" pitchFamily="66" charset="0"/>
              </a:rPr>
              <a:t>Портрет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batDi" pitchFamily="66" charset="0"/>
            </a:endParaRPr>
          </a:p>
        </p:txBody>
      </p:sp>
      <p:pic>
        <p:nvPicPr>
          <p:cNvPr id="13" name="Содержимое 3" descr="4f42ad9070f562059ff65edaba0aa07c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2060848"/>
            <a:ext cx="2393240" cy="3589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OiQqKerCIp4-removebg-preview(1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4005064"/>
            <a:ext cx="1900050" cy="2531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OiQqKerCIp4-removebg-preview(2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4005064"/>
            <a:ext cx="1900050" cy="2531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OiQqKerCIp4-removebg-preview(3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1340768"/>
            <a:ext cx="1900050" cy="2531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OiQqKerCIp4-removebg-pre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8144" y="1340768"/>
            <a:ext cx="1900050" cy="2531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Управляющая кнопка: назад 18">
            <a:hlinkClick r:id="rId8" action="ppaction://hlinksldjump" highlightClick="1"/>
          </p:cNvPr>
          <p:cNvSpPr/>
          <p:nvPr/>
        </p:nvSpPr>
        <p:spPr>
          <a:xfrm>
            <a:off x="7452320" y="0"/>
            <a:ext cx="432048" cy="404664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388424" y="0"/>
            <a:ext cx="432048" cy="404664"/>
          </a:xfrm>
          <a:prstGeom prst="actionButtonForwardNex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настраиваемая 20">
            <a:hlinkClick r:id="rId9" action="ppaction://hlinksldjump" highlightClick="1"/>
          </p:cNvPr>
          <p:cNvSpPr/>
          <p:nvPr/>
        </p:nvSpPr>
        <p:spPr>
          <a:xfrm>
            <a:off x="7956376" y="0"/>
            <a:ext cx="360040" cy="404664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8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955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batDi" pitchFamily="66" charset="0"/>
                <a:ea typeface="+mj-ea"/>
                <a:cs typeface="+mj-cs"/>
              </a:rPr>
              <a:t>Рисунок женской фигуры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batDi" pitchFamily="66" charset="0"/>
              <a:ea typeface="+mj-ea"/>
              <a:cs typeface="+mj-cs"/>
            </a:endParaRPr>
          </a:p>
        </p:txBody>
      </p:sp>
      <p:pic>
        <p:nvPicPr>
          <p:cNvPr id="7" name="Содержимое 3" descr="IMG_8755-removebg-preview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478926"/>
            <a:ext cx="1584176" cy="4937258"/>
          </a:xfrm>
        </p:spPr>
      </p:pic>
      <p:pic>
        <p:nvPicPr>
          <p:cNvPr id="8" name="Рисунок 7" descr="O0shj6_iZv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340768"/>
            <a:ext cx="2858848" cy="3218960"/>
          </a:xfrm>
          <a:prstGeom prst="rect">
            <a:avLst/>
          </a:prstGeom>
        </p:spPr>
      </p:pic>
      <p:pic>
        <p:nvPicPr>
          <p:cNvPr id="9" name="Рисунок 8" descr="Безымянный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1412776"/>
            <a:ext cx="2088232" cy="5148344"/>
          </a:xfrm>
          <a:prstGeom prst="rect">
            <a:avLst/>
          </a:prstGeom>
        </p:spPr>
      </p:pic>
      <p:pic>
        <p:nvPicPr>
          <p:cNvPr id="10" name="Рисунок 9" descr="к 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3968" y="4797152"/>
            <a:ext cx="4291948" cy="1663792"/>
          </a:xfrm>
          <a:prstGeom prst="rect">
            <a:avLst/>
          </a:prstGeom>
        </p:spPr>
      </p:pic>
      <p:sp>
        <p:nvSpPr>
          <p:cNvPr id="11" name="Управляющая кнопка: назад 10">
            <a:hlinkClick r:id="rId7" action="ppaction://hlinksldjump" highlightClick="1"/>
          </p:cNvPr>
          <p:cNvSpPr/>
          <p:nvPr/>
        </p:nvSpPr>
        <p:spPr>
          <a:xfrm>
            <a:off x="7452320" y="0"/>
            <a:ext cx="432048" cy="404664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88424" y="0"/>
            <a:ext cx="432048" cy="404664"/>
          </a:xfrm>
          <a:prstGeom prst="actionButtonForwardNex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страиваемая 12">
            <a:hlinkClick r:id="rId8" action="ppaction://hlinksldjump" highlightClick="1"/>
          </p:cNvPr>
          <p:cNvSpPr/>
          <p:nvPr/>
        </p:nvSpPr>
        <p:spPr>
          <a:xfrm>
            <a:off x="7956376" y="0"/>
            <a:ext cx="360040" cy="404664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batDi" pitchFamily="66" charset="0"/>
                <a:ea typeface="+mj-ea"/>
                <a:cs typeface="+mj-cs"/>
              </a:rPr>
              <a:t>Капсульная коллекция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batDi" pitchFamily="66" charset="0"/>
              <a:ea typeface="+mj-ea"/>
              <a:cs typeface="+mj-cs"/>
            </a:endParaRPr>
          </a:p>
        </p:txBody>
      </p:sp>
      <p:pic>
        <p:nvPicPr>
          <p:cNvPr id="7" name="Рисунок 6" descr="блуза-removebg-previ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484784"/>
            <a:ext cx="2088232" cy="2349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ботинок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5466" y="4149080"/>
            <a:ext cx="861218" cy="1435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джинсовка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1556792"/>
            <a:ext cx="2022018" cy="2022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футболка-removebg-pre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32" y="1556792"/>
            <a:ext cx="1548582" cy="131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шуба-removebg-pre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3573016"/>
            <a:ext cx="1986393" cy="2479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Юбка-removebg-pre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16016" y="2924944"/>
            <a:ext cx="1872208" cy="2920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ботинок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020272" y="4149080"/>
            <a:ext cx="861218" cy="1435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брюки-removebg-preview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71800" y="2852936"/>
            <a:ext cx="1656184" cy="3242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назад 13">
            <a:hlinkClick r:id="rId10" action="ppaction://hlinksldjump" highlightClick="1"/>
          </p:cNvPr>
          <p:cNvSpPr/>
          <p:nvPr/>
        </p:nvSpPr>
        <p:spPr>
          <a:xfrm>
            <a:off x="7452320" y="0"/>
            <a:ext cx="432048" cy="404664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алее 15">
            <a:hlinkClick r:id="rId11" action="ppaction://hlinksldjump" highlightClick="1"/>
          </p:cNvPr>
          <p:cNvSpPr/>
          <p:nvPr/>
        </p:nvSpPr>
        <p:spPr>
          <a:xfrm>
            <a:off x="8388424" y="0"/>
            <a:ext cx="432048" cy="404664"/>
          </a:xfrm>
          <a:prstGeom prst="actionButtonForwardNex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настраиваемая 16">
            <a:hlinkClick r:id="rId12" action="ppaction://hlinksldjump" highlightClick="1"/>
          </p:cNvPr>
          <p:cNvSpPr/>
          <p:nvPr/>
        </p:nvSpPr>
        <p:spPr>
          <a:xfrm>
            <a:off x="7956376" y="0"/>
            <a:ext cx="360040" cy="404664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323528" y="1268760"/>
            <a:ext cx="720080" cy="504056"/>
          </a:xfrm>
          <a:prstGeom prst="round2DiagRect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1043608" y="1268760"/>
            <a:ext cx="720080" cy="504056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323528" y="1772816"/>
            <a:ext cx="720080" cy="504056"/>
          </a:xfrm>
          <a:prstGeom prst="round2Diag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1043608" y="1772816"/>
            <a:ext cx="720080" cy="504056"/>
          </a:xfrm>
          <a:prstGeom prst="round2DiagRect">
            <a:avLst/>
          </a:prstGeom>
          <a:solidFill>
            <a:srgbClr val="744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323528" y="2276872"/>
            <a:ext cx="720080" cy="504056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3" descr="IMG_8755-removebg-preview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91880" y="332656"/>
            <a:ext cx="2004600" cy="6247556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>
          <a:xfrm rot="16200000">
            <a:off x="-1990464" y="2718656"/>
            <a:ext cx="56269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batDi" pitchFamily="66" charset="0"/>
                <a:ea typeface="+mj-ea"/>
                <a:cs typeface="+mj-cs"/>
              </a:rPr>
              <a:t>Показ коллекции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batDi" pitchFamily="66" charset="0"/>
              <a:ea typeface="+mj-ea"/>
              <a:cs typeface="+mj-cs"/>
            </a:endParaRPr>
          </a:p>
        </p:txBody>
      </p:sp>
      <p:pic>
        <p:nvPicPr>
          <p:cNvPr id="7" name="Рисунок 6" descr="блуза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1196752"/>
            <a:ext cx="2088232" cy="2349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ботинок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5589240"/>
            <a:ext cx="558784" cy="931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футболка-removebg-pre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8104" y="1196752"/>
            <a:ext cx="1548582" cy="131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Юбка-removebg-pre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20272" y="2564904"/>
            <a:ext cx="1944216" cy="3032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ботинок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851920" y="5589240"/>
            <a:ext cx="558784" cy="931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брюки-removebg-pre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64088" y="2420888"/>
            <a:ext cx="1728192" cy="3383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джинсовка-removebg-preview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59632" y="3356992"/>
            <a:ext cx="2022018" cy="2022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шуба-removebg-preview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187624" y="410469"/>
            <a:ext cx="2304256" cy="2833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3" descr="IMG_8755-removebg-preview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91880" y="332656"/>
            <a:ext cx="2004600" cy="6247556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>
          <a:xfrm rot="16200000">
            <a:off x="-1990464" y="2718656"/>
            <a:ext cx="56269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batDi" pitchFamily="66" charset="0"/>
                <a:ea typeface="+mj-ea"/>
                <a:cs typeface="+mj-cs"/>
              </a:rPr>
              <a:t>Показ коллекции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batDi" pitchFamily="66" charset="0"/>
              <a:ea typeface="+mj-ea"/>
              <a:cs typeface="+mj-cs"/>
            </a:endParaRPr>
          </a:p>
        </p:txBody>
      </p:sp>
      <p:pic>
        <p:nvPicPr>
          <p:cNvPr id="7" name="Рисунок 6" descr="блуза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1196752"/>
            <a:ext cx="2088232" cy="2349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ботинок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5589240"/>
            <a:ext cx="558784" cy="931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футболка-removebg-pre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8104" y="1196752"/>
            <a:ext cx="1548582" cy="131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Юбка-removebg-pre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20272" y="2564904"/>
            <a:ext cx="1944216" cy="3032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ботинок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851920" y="5589240"/>
            <a:ext cx="558784" cy="931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брюки-removebg-pre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64088" y="2420888"/>
            <a:ext cx="1728192" cy="3383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джинсовка-removebg-preview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59632" y="3290778"/>
            <a:ext cx="208823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шуба-removebg-preview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187624" y="410469"/>
            <a:ext cx="2304256" cy="2833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9.82659E-7 L -0.19479 0.04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3064E-6 L -0.19688 0.0263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87283E-6 L 0.24028 -0.2890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3" descr="IMG_8755-removebg-preview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91880" y="332656"/>
            <a:ext cx="2004600" cy="6247556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>
          <a:xfrm rot="16200000">
            <a:off x="-1990464" y="2718656"/>
            <a:ext cx="56269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batDi" pitchFamily="66" charset="0"/>
                <a:ea typeface="+mj-ea"/>
                <a:cs typeface="+mj-cs"/>
              </a:rPr>
              <a:t>Показ коллекции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batDi" pitchFamily="66" charset="0"/>
              <a:ea typeface="+mj-ea"/>
              <a:cs typeface="+mj-cs"/>
            </a:endParaRPr>
          </a:p>
        </p:txBody>
      </p:sp>
      <p:pic>
        <p:nvPicPr>
          <p:cNvPr id="8" name="Рисунок 7" descr="ботинок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5589240"/>
            <a:ext cx="558784" cy="931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футболка-removebg-previ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8104" y="1196752"/>
            <a:ext cx="1548582" cy="131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ботинок-removebg-previ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3851920" y="5589240"/>
            <a:ext cx="558784" cy="931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брюки-removebg-pre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8" y="2420888"/>
            <a:ext cx="1728192" cy="3383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джинсовка-removebg-pre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59632" y="3290778"/>
            <a:ext cx="208823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Юбка-removebg-previ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20272" y="2564904"/>
            <a:ext cx="1944216" cy="3032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блуза-removebg-preview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48264" y="1196752"/>
            <a:ext cx="2088232" cy="2349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шуба-removebg-preview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187624" y="410469"/>
            <a:ext cx="2304256" cy="2833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Управляющая кнопка: назад 13">
            <a:hlinkClick r:id="rId11" action="ppaction://hlinksldjump" highlightClick="1"/>
          </p:cNvPr>
          <p:cNvSpPr/>
          <p:nvPr/>
        </p:nvSpPr>
        <p:spPr>
          <a:xfrm>
            <a:off x="7452320" y="0"/>
            <a:ext cx="432048" cy="404664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388424" y="0"/>
            <a:ext cx="432048" cy="404664"/>
          </a:xfrm>
          <a:prstGeom prst="actionButtonForwardNex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страиваемая 17">
            <a:hlinkClick r:id="rId12" action="ppaction://hlinksldjump" highlightClick="1"/>
          </p:cNvPr>
          <p:cNvSpPr/>
          <p:nvPr/>
        </p:nvSpPr>
        <p:spPr>
          <a:xfrm>
            <a:off x="7956376" y="0"/>
            <a:ext cx="360040" cy="404664"/>
          </a:xfrm>
          <a:prstGeom prst="actionButtonBlank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52601E-6 L -0.38177 0.028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8.67052E-7 L -0.38177 -0.0006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5607E-6 L 0.24028 0.0904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96</Words>
  <Application>Microsoft Office PowerPoint</Application>
  <PresentationFormat>Экран (4:3)</PresentationFormat>
  <Paragraphs>44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Портфолио fashion иллюстратора</vt:lpstr>
      <vt:lpstr>Содержание</vt:lpstr>
      <vt:lpstr>Дополнительная информация</vt:lpstr>
      <vt:lpstr>Портрет</vt:lpstr>
      <vt:lpstr>Слайд 5</vt:lpstr>
      <vt:lpstr>Слайд 6</vt:lpstr>
      <vt:lpstr>Слайд 7</vt:lpstr>
      <vt:lpstr>Слайд 8</vt:lpstr>
      <vt:lpstr>Слайд 9</vt:lpstr>
      <vt:lpstr>Слайд 10</vt:lpstr>
      <vt:lpstr>Паттерн</vt:lpstr>
      <vt:lpstr>Подиум</vt:lpstr>
      <vt:lpstr>Подиум</vt:lpstr>
      <vt:lpstr>Подиум</vt:lpstr>
      <vt:lpstr>Подиум</vt:lpstr>
      <vt:lpstr>Подиум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fashion иллюстратора</dc:title>
  <dc:creator>Admin</dc:creator>
  <cp:lastModifiedBy>Admin</cp:lastModifiedBy>
  <cp:revision>45</cp:revision>
  <dcterms:created xsi:type="dcterms:W3CDTF">2021-06-02T17:21:17Z</dcterms:created>
  <dcterms:modified xsi:type="dcterms:W3CDTF">2022-03-20T10:17:54Z</dcterms:modified>
</cp:coreProperties>
</file>