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3" r:id="rId2"/>
    <p:sldId id="257" r:id="rId3"/>
    <p:sldId id="264" r:id="rId4"/>
    <p:sldId id="266" r:id="rId5"/>
    <p:sldId id="263" r:id="rId6"/>
    <p:sldId id="262" r:id="rId7"/>
    <p:sldId id="268" r:id="rId8"/>
    <p:sldId id="269" r:id="rId9"/>
    <p:sldId id="267" r:id="rId10"/>
    <p:sldId id="271" r:id="rId11"/>
    <p:sldId id="272" r:id="rId12"/>
    <p:sldId id="261" r:id="rId13"/>
    <p:sldId id="274" r:id="rId14"/>
    <p:sldId id="270" r:id="rId15"/>
    <p:sldId id="2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6B719C-3A12-4A6B-9A90-33729328CC67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FE1D86-EB40-40F1-B53D-EBBE77C0AE3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6;&#1072;&#1073;&#1086;&#1095;&#1080;&#1081;%20&#1089;&#1090;&#1086;&#1083;\&#1053;&#1054;&#1044;%20&#1087;&#1086;%20&#1060;&#1069;&#1052;&#1055;\Sakura%20-%20&#1057;&#1082;&#1072;&#1079;&#1086;&#1095;&#1085;&#1072;&#1103;%20&#1084;&#1091;&#1079;&#1099;&#1082;&#1072;%20(mp3ostrov.com).mp3" TargetMode="Externa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cs-zone.ru/picture.php?id=43356" TargetMode="External"/><Relationship Id="rId13" Type="http://schemas.openxmlformats.org/officeDocument/2006/relationships/hyperlink" Target="http://wastetimepost.com/498d942494f/lemon%20fruit" TargetMode="External"/><Relationship Id="rId18" Type="http://schemas.openxmlformats.org/officeDocument/2006/relationships/hyperlink" Target="http://alviv.okis.ru/foto.14817.html" TargetMode="External"/><Relationship Id="rId3" Type="http://schemas.openxmlformats.org/officeDocument/2006/relationships/hyperlink" Target="http://www.optomvse.ru/food/m/228895_186_yabloki_op.html-" TargetMode="External"/><Relationship Id="rId7" Type="http://schemas.openxmlformats.org/officeDocument/2006/relationships/hyperlink" Target="http://ecodom75.ru/mos/book/konspekt-risovanie-na-vozdushnih-sharikah.&#8230;" TargetMode="External"/><Relationship Id="rId12" Type="http://schemas.openxmlformats.org/officeDocument/2006/relationships/hyperlink" Target="http://ittrend.am/ru/2012/03/19/" TargetMode="External"/><Relationship Id="rId17" Type="http://schemas.openxmlformats.org/officeDocument/2006/relationships/hyperlink" Target="http://news.rambler.ru/19219245/" TargetMode="External"/><Relationship Id="rId2" Type="http://schemas.openxmlformats.org/officeDocument/2006/relationships/hyperlink" Target="http://deti38.ru/index.php?topic=146.0" TargetMode="External"/><Relationship Id="rId16" Type="http://schemas.openxmlformats.org/officeDocument/2006/relationships/hyperlink" Target="http://www.vceznaika.ru/production/11825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lip2net.com/u/oniksmir/folder/page-3324967-geometricheskie-figury/" TargetMode="External"/><Relationship Id="rId11" Type="http://schemas.openxmlformats.org/officeDocument/2006/relationships/hyperlink" Target="http://900igr.net/kartinki/skazki-i-igry/Otkuda-ja-vzjalsja-1.files/090-Sladkaja-vkusnaja-dynja.html" TargetMode="External"/><Relationship Id="rId5" Type="http://schemas.openxmlformats.org/officeDocument/2006/relationships/hyperlink" Target="http://www.neizvestniy-geniy.ru/cat/playcasts/skazki_mifi_bilini/690820.html" TargetMode="External"/><Relationship Id="rId15" Type="http://schemas.openxmlformats.org/officeDocument/2006/relationships/hyperlink" Target="http://krasnoyarsk.real-com.net/kraspodarki-salonmagazin-suvenirov-i-p&#8230;" TargetMode="External"/><Relationship Id="rId10" Type="http://schemas.openxmlformats.org/officeDocument/2006/relationships/hyperlink" Target="http://petrovka.ua/product.php?code=92721" TargetMode="External"/><Relationship Id="rId19" Type="http://schemas.openxmlformats.org/officeDocument/2006/relationships/hyperlink" Target="http://biznes-pro.ua/ru/index.php?page=3&amp;rubr=752" TargetMode="External"/><Relationship Id="rId4" Type="http://schemas.openxmlformats.org/officeDocument/2006/relationships/hyperlink" Target="http://kak.znate.ru/docs/index-28415.html" TargetMode="External"/><Relationship Id="rId9" Type="http://schemas.openxmlformats.org/officeDocument/2006/relationships/hyperlink" Target="http://blydin.my1.ru/news/celi_zakrepit_znanija_detej_o_soglasnykh_zvukakh/2013-08-19-142" TargetMode="External"/><Relationship Id="rId14" Type="http://schemas.openxmlformats.org/officeDocument/2006/relationships/hyperlink" Target="http://russiaregionpress.ru/archives/2630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5.jpeg"/><Relationship Id="rId3" Type="http://schemas.openxmlformats.org/officeDocument/2006/relationships/image" Target="../media/image18.jpeg"/><Relationship Id="rId7" Type="http://schemas.openxmlformats.org/officeDocument/2006/relationships/image" Target="../media/image8.jpeg"/><Relationship Id="rId12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13.jpeg"/><Relationship Id="rId5" Type="http://schemas.openxmlformats.org/officeDocument/2006/relationships/image" Target="../media/image20.jpeg"/><Relationship Id="rId10" Type="http://schemas.openxmlformats.org/officeDocument/2006/relationships/image" Target="../media/image23.jpe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14422"/>
            <a:ext cx="8929719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НОД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 ФЭМП </a:t>
            </a:r>
          </a:p>
          <a:p>
            <a:pPr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(подготовительная группа)</a:t>
            </a:r>
          </a:p>
          <a:p>
            <a:pPr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«Волшебная   математика»</a:t>
            </a:r>
          </a:p>
          <a:p>
            <a:pPr algn="ctr">
              <a:buNone/>
            </a:pPr>
            <a:r>
              <a:rPr lang="ru-RU" sz="3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В Саратове пройдет фестиваль творчества детей с ограниченными возможностями - Рамблер-Новости"/>
          <p:cNvPicPr>
            <a:picLocks noGrp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Рабочий стол\5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8050" y="1111250"/>
            <a:ext cx="5680098" cy="5680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571472" y="3357562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Фото 19 - Фотоальбом &quot;Зимняя сказка - Санкт-Петербург&quot; пользователя Enуa - свадебные фотографии на рязанском свадебном портал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143240" y="571480"/>
            <a:ext cx="60007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1500166" y="4143380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1428728" y="4929198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714348" y="4000504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857224" y="4643446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928662" y="5447511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214282" y="5143512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0" y="4071942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0" y="4643446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4429124" y="4214818"/>
            <a:ext cx="128588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3571868" y="3929066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0" y="3357562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1357290" y="3500438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00108"/>
            <a:ext cx="878684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белочки было 11 орешков,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орешка она еще принесла.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всего орешков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собрала белочка?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Учимся считать. Цифры для детей. Числа 1-20"/>
          <p:cNvPicPr/>
          <p:nvPr/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l="74541" t="48828" b="36914"/>
          <a:stretch>
            <a:fillRect/>
          </a:stretch>
        </p:blipFill>
        <p:spPr bwMode="auto">
          <a:xfrm>
            <a:off x="1428728" y="3714752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3" descr="Фото 19 - Фотоальбом &quot;Зимняя сказка - Санкт-Петербург&quot; пользователя Enуa - свадебные фотографии на рязанском свадебном портале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372" t="62917"/>
          <a:stretch>
            <a:fillRect/>
          </a:stretch>
        </p:blipFill>
        <p:spPr bwMode="auto">
          <a:xfrm>
            <a:off x="1357290" y="3500438"/>
            <a:ext cx="1144599" cy="141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Рабочий стол\cartoon-trees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857232"/>
            <a:ext cx="5380143" cy="56436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4876" y="2071678"/>
            <a:ext cx="44291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 яблоне   созрело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девять яблок,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яблочка упало.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яблок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осталось на дереве?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928662" y="2928934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1142976" y="1857364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2285984" y="4286256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1000100" y="4000504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2357422" y="1357298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3714744" y="3929066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3643306" y="2786058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3357554" y="1785926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2357422" y="2857496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724" b="16552"/>
          <a:stretch>
            <a:fillRect/>
          </a:stretch>
        </p:blipFill>
        <p:spPr bwMode="auto">
          <a:xfrm>
            <a:off x="2428860" y="2928934"/>
            <a:ext cx="10096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цитата."/>
          <p:cNvPicPr/>
          <p:nvPr/>
        </p:nvPicPr>
        <p:blipFill>
          <a:blip r:embed="rId3">
            <a:clrChange>
              <a:clrFrom>
                <a:srgbClr val="DFDBFE"/>
              </a:clrFrom>
              <a:clrTo>
                <a:srgbClr val="DFDBFE">
                  <a:alpha val="0"/>
                </a:srgbClr>
              </a:clrTo>
            </a:clrChange>
          </a:blip>
          <a:srcRect l="15625" t="5417" r="18750" b="4167"/>
          <a:stretch>
            <a:fillRect/>
          </a:stretch>
        </p:blipFill>
        <p:spPr bwMode="auto">
          <a:xfrm>
            <a:off x="2357422" y="2857496"/>
            <a:ext cx="1000132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6.0037E-6 C -0.00521 0.00994 -0.00729 0.0215 -0.01077 0.0326 C -0.01511 0.04671 -0.02153 0.06105 -0.02778 0.07377 C -0.03125 0.08071 -0.0316 0.08556 -0.03698 0.09019 C -0.04115 0.10152 -0.04844 0.11193 -0.05538 0.12071 C -0.05643 0.12511 -0.05903 0.12881 -0.06007 0.1332 C -0.06111 0.13783 -0.06059 0.14292 -0.06146 0.14754 C -0.06337 0.15887 -0.06702 0.16836 -0.07084 0.1783 C -0.0757 0.19102 -0.07847 0.20443 -0.08316 0.21715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4912E-6 C -0.00156 -0.00069 -0.00295 -0.00254 -0.00451 -0.00208 C -0.00781 -0.00139 -0.01649 0.00925 -0.01996 0.01226 C -0.02378 0.02775 -0.03507 0.03631 -0.04462 0.0451 C -0.04878 0.05342 -0.05312 0.0629 -0.05833 0.06961 C -0.06198 0.07447 -0.06927 0.08395 -0.06927 0.08395 C -0.07274 0.09944 -0.06753 0.08002 -0.07535 0.09621 C -0.08819 0.12303 -0.07535 0.10453 -0.08611 0.11887 C -0.08663 0.12165 -0.08698 0.12442 -0.08767 0.12697 C -0.08854 0.12997 -0.09028 0.13228 -0.0908 0.13529 C -0.09167 0.13992 -0.09132 0.145 -0.09219 0.14963 C -0.09288 0.15379 -0.09427 0.15772 -0.09531 0.16189 C -0.09583 0.16397 -0.09687 0.1679 -0.09687 0.1679 C -0.09531 0.18108 -0.09531 0.17623 -0.09531 0.18224 " pathEditMode="relative" ptsTypes="ffff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58834E-6 C -0.00955 0.01527 -0.03785 0.01504 -0.05035 0.01666 C -0.06111 0.02105 -0.07188 0.02244 -0.08281 0.02406 C -0.09861 0.0303 -0.11476 0.02753 -0.13021 0.03608 C -0.13386 0.05412 -0.12153 0.05135 -0.11389 0.05296 C -0.10903 0.05852 -0.10625 0.06568 -0.10208 0.07239 C -0.09983 0.08488 -0.10122 0.07725 -0.09774 0.09413 C -0.09653 0.09968 -0.09167 0.1087 -0.09167 0.10916 C -0.08993 0.11911 -0.0875 0.12535 -0.08281 0.13298 C -0.08195 0.13645 -0.08108 0.13969 -0.08004 0.1427 C -0.07917 0.14501 -0.07778 0.14732 -0.07708 0.1501 C -0.07344 0.16143 -0.07205 0.17623 -0.06945 0.18849 C -0.0691 0.19126 -0.06736 0.19311 -0.06667 0.19589 C -0.06632 0.19704 -0.06302 0.2137 -0.06215 0.21763 C -0.06163 0.2204 -0.06215 0.21277 -0.06215 0.21023 " pathEditMode="relative" rAng="0" ptsTypes="ffffffffffffff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Дни недели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928802"/>
            <a:ext cx="2143140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понедельник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1928802"/>
            <a:ext cx="2143140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четверг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5715016"/>
            <a:ext cx="2143140" cy="78581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воскресенье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572008"/>
            <a:ext cx="2143140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3214686"/>
            <a:ext cx="2143140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пятница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4500570"/>
            <a:ext cx="2143140" cy="7858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суббота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214686"/>
            <a:ext cx="2143140" cy="78581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Рабочий стол\4518ae103259f930a4af758c178ad2a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akura - Сказочная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4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14290"/>
            <a:ext cx="8103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2"/>
              </a:rPr>
              <a:t>  </a:t>
            </a:r>
            <a:r>
              <a:rPr lang="en-US" sz="1400" dirty="0" smtClean="0">
                <a:hlinkClick r:id="rId2"/>
              </a:rPr>
              <a:t>http://deti38.ru/index.php?topic=146.0</a:t>
            </a:r>
            <a:r>
              <a:rPr lang="ru-RU" sz="1400" dirty="0" smtClean="0"/>
              <a:t> –цифры от 1 до 20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2860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 </a:t>
            </a:r>
            <a:r>
              <a:rPr lang="en-US" sz="1400" dirty="0" smtClean="0">
                <a:hlinkClick r:id="rId3"/>
              </a:rPr>
              <a:t>http://www.optomvse.ru/food/m/228895_186_yabloki_op.html</a:t>
            </a:r>
            <a:r>
              <a:rPr lang="ru-RU" sz="1400" dirty="0" smtClean="0">
                <a:hlinkClick r:id="rId3"/>
              </a:rPr>
              <a:t>-</a:t>
            </a:r>
            <a:r>
              <a:rPr lang="ru-RU" sz="1400" dirty="0" smtClean="0"/>
              <a:t> яблоко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714356"/>
            <a:ext cx="7217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http://kak.znate.ru/docs/index-28415.html</a:t>
            </a:r>
            <a:r>
              <a:rPr lang="ru-RU" sz="1400" dirty="0" smtClean="0"/>
              <a:t> - дерево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928670"/>
            <a:ext cx="8786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http://www.neizvestniy-geniy.ru/cat/playcasts/skazki_mifi_bilini/69082…</a:t>
            </a:r>
            <a:r>
              <a:rPr lang="ru-RU" sz="1400" dirty="0" smtClean="0"/>
              <a:t> - </a:t>
            </a:r>
            <a:r>
              <a:rPr lang="ru-RU" sz="1400" dirty="0" err="1" smtClean="0"/>
              <a:t>цветик-семицветик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1142984"/>
            <a:ext cx="82153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6"/>
              </a:rPr>
              <a:t>http://clip2net.com/u/oniksmir/folder/page-3324967-geometricheskie-fig…</a:t>
            </a:r>
            <a:r>
              <a:rPr lang="ru-RU" sz="1400" dirty="0" smtClean="0"/>
              <a:t> - геометрические фигуры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357298"/>
            <a:ext cx="8572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7"/>
              </a:rPr>
              <a:t>http://ecodom75.ru/mos/book/konspekt-risovanie-na-vozdushnih-sharikah.…</a:t>
            </a:r>
            <a:r>
              <a:rPr lang="ru-RU" sz="1400" dirty="0" smtClean="0"/>
              <a:t> - воздушный шар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1571612"/>
            <a:ext cx="69294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8"/>
              </a:rPr>
              <a:t>  </a:t>
            </a:r>
            <a:r>
              <a:rPr lang="en-US" sz="1400" dirty="0" smtClean="0">
                <a:hlinkClick r:id="rId8"/>
              </a:rPr>
              <a:t>http://www.pics-zone.ru/picture.php?id=43356</a:t>
            </a:r>
            <a:r>
              <a:rPr lang="ru-RU" sz="1400" dirty="0" smtClean="0"/>
              <a:t> - елочка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1785926"/>
            <a:ext cx="84296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9"/>
              </a:rPr>
              <a:t>http://blydin.my1.ru/news/celi_zakrepit_znanija_detej_o_soglasnykh_zvu…</a:t>
            </a:r>
            <a:r>
              <a:rPr lang="ru-RU" sz="1400" dirty="0" smtClean="0"/>
              <a:t> - шкаф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2000240"/>
            <a:ext cx="64391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0"/>
              </a:rPr>
              <a:t>http://petrovka.ua/product.php?code=92721</a:t>
            </a:r>
            <a:r>
              <a:rPr lang="ru-RU" sz="1400" dirty="0" smtClean="0"/>
              <a:t> - огурец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2214554"/>
            <a:ext cx="8786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1"/>
              </a:rPr>
              <a:t>http://900igr.net/kartinki/skazki-i-igry/Otkuda-ja-vzjalsja-1.files/09…</a:t>
            </a:r>
            <a:r>
              <a:rPr lang="ru-RU" sz="1400" dirty="0" smtClean="0"/>
              <a:t> - дыня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2428868"/>
            <a:ext cx="6500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2"/>
              </a:rPr>
              <a:t>http://ittrend.am/ru/2012/03/19/</a:t>
            </a:r>
            <a:r>
              <a:rPr lang="ru-RU" sz="1400" dirty="0" smtClean="0"/>
              <a:t> - фотоаппарат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2643182"/>
            <a:ext cx="6500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3"/>
              </a:rPr>
              <a:t>http://wastetimepost.com/498d942494f/lemon fruit</a:t>
            </a:r>
            <a:r>
              <a:rPr lang="ru-RU" sz="1400" dirty="0" smtClean="0"/>
              <a:t> - лимон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2786058"/>
            <a:ext cx="6336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4"/>
              </a:rPr>
              <a:t>http://russiaregionpress.ru/archives/26305</a:t>
            </a:r>
            <a:r>
              <a:rPr lang="ru-RU" sz="1400" dirty="0" smtClean="0"/>
              <a:t> - телевиз</a:t>
            </a:r>
            <a:r>
              <a:rPr lang="ru-RU" dirty="0" smtClean="0"/>
              <a:t>ор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57158" y="3000372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http://karabasik.ru/shop/toys/ - </a:t>
            </a:r>
            <a:r>
              <a:rPr lang="ru-RU" sz="1400" dirty="0" smtClean="0"/>
              <a:t>пирамидк</a:t>
            </a:r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3214687"/>
            <a:ext cx="8786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5"/>
              </a:rPr>
              <a:t>http://krasnoyarsk.real-com.net/kraspodarki-salonmagazin-suvenirov-i-p…</a:t>
            </a:r>
            <a:r>
              <a:rPr lang="ru-RU" sz="1400" dirty="0" smtClean="0"/>
              <a:t> - воздушный змей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57158" y="3357562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6"/>
              </a:rPr>
              <a:t>http://www.vceznaika.ru/production/11825.html</a:t>
            </a:r>
            <a:r>
              <a:rPr lang="ru-RU" sz="1400" dirty="0" smtClean="0"/>
              <a:t> предметы в форме геометрических фигур трапеция и ро</a:t>
            </a:r>
            <a:r>
              <a:rPr lang="ru-RU" dirty="0" smtClean="0"/>
              <a:t>мб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3643314"/>
            <a:ext cx="6500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17"/>
              </a:rPr>
              <a:t>http://news.rambler.ru/19219245/</a:t>
            </a:r>
            <a:r>
              <a:rPr lang="ru-RU" sz="1400" dirty="0" smtClean="0"/>
              <a:t> -картинка природы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57158" y="3929066"/>
            <a:ext cx="59722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hlinkClick r:id="rId18"/>
              </a:rPr>
              <a:t>http://alviv.okis.ru/foto.14817.html</a:t>
            </a:r>
            <a:r>
              <a:rPr lang="ru-RU" sz="1400" dirty="0" smtClean="0">
                <a:solidFill>
                  <a:schemeClr val="tx2"/>
                </a:solidFill>
              </a:rPr>
              <a:t> - </a:t>
            </a:r>
            <a:r>
              <a:rPr lang="ru-RU" sz="1400" dirty="0" smtClean="0"/>
              <a:t>анимация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7158" y="4143380"/>
            <a:ext cx="6500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9"/>
              </a:rPr>
              <a:t>http://biznes-pro.ua/ru/index.php?page=3&amp;rubr=752</a:t>
            </a:r>
            <a:r>
              <a:rPr lang="ru-RU" sz="1400" dirty="0" smtClean="0"/>
              <a:t> - белочка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57158" y="1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 ресурсы: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b0f46acaa9e14832940873ffdd9d2ea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ость на Newsland: Банкиры не желают отправлять письма заемщикам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785794"/>
            <a:ext cx="664373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казать приворот или магическую помощ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61488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Я злой волшебник Кракатау!</a:t>
            </a:r>
          </a:p>
          <a:p>
            <a:pPr algn="ctr">
              <a:buNone/>
            </a:pPr>
            <a:r>
              <a:rPr lang="ru-RU" dirty="0" smtClean="0"/>
              <a:t>У меня находится </a:t>
            </a:r>
            <a:r>
              <a:rPr lang="ru-RU" dirty="0" err="1" smtClean="0"/>
              <a:t>цветик-семицветик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Чтобы его получить,</a:t>
            </a:r>
          </a:p>
          <a:p>
            <a:pPr algn="ctr">
              <a:buNone/>
            </a:pPr>
            <a:r>
              <a:rPr lang="ru-RU" dirty="0" smtClean="0"/>
              <a:t> вы должны выполнить </a:t>
            </a:r>
          </a:p>
          <a:p>
            <a:pPr algn="ctr">
              <a:buNone/>
            </a:pPr>
            <a:r>
              <a:rPr lang="ru-RU" dirty="0" smtClean="0"/>
              <a:t>все мои задания.</a:t>
            </a:r>
          </a:p>
          <a:p>
            <a:pPr algn="ctr">
              <a:buNone/>
            </a:pPr>
            <a:r>
              <a:rPr lang="ru-RU" dirty="0" smtClean="0"/>
              <a:t>                                                     Кракатау!!!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</a:blip>
          <a:srcRect l="10236" r="72178" b="86914"/>
          <a:stretch>
            <a:fillRect/>
          </a:stretch>
        </p:blipFill>
        <p:spPr bwMode="auto">
          <a:xfrm>
            <a:off x="642910" y="428604"/>
            <a:ext cx="100013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9134" r="50394" b="86914"/>
          <a:stretch>
            <a:fillRect/>
          </a:stretch>
        </p:blipFill>
        <p:spPr bwMode="auto">
          <a:xfrm>
            <a:off x="4714876" y="4286256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E4FF"/>
              </a:clrFrom>
              <a:clrTo>
                <a:srgbClr val="FFE4FF">
                  <a:alpha val="0"/>
                </a:srgbClr>
              </a:clrTo>
            </a:clrChange>
          </a:blip>
          <a:srcRect l="51706" r="31496" b="86914"/>
          <a:stretch>
            <a:fillRect/>
          </a:stretch>
        </p:blipFill>
        <p:spPr bwMode="auto">
          <a:xfrm>
            <a:off x="1357290" y="2071678"/>
            <a:ext cx="85725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71654" r="13648" b="86719"/>
          <a:stretch>
            <a:fillRect/>
          </a:stretch>
        </p:blipFill>
        <p:spPr bwMode="auto">
          <a:xfrm>
            <a:off x="3857620" y="1643050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6211" r="81627" b="69531"/>
          <a:stretch>
            <a:fillRect/>
          </a:stretch>
        </p:blipFill>
        <p:spPr bwMode="auto">
          <a:xfrm>
            <a:off x="2428860" y="928670"/>
            <a:ext cx="85725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10" t="16797" r="60630" b="69922"/>
          <a:stretch>
            <a:fillRect/>
          </a:stretch>
        </p:blipFill>
        <p:spPr bwMode="auto">
          <a:xfrm>
            <a:off x="5857884" y="285728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Учимся считать. Цифры для детей. Числа 1-20"/>
          <p:cNvPicPr/>
          <p:nvPr/>
        </p:nvPicPr>
        <p:blipFill>
          <a:blip r:embed="rId2"/>
          <a:srcRect l="39895" t="15625" r="42520" b="70117"/>
          <a:stretch>
            <a:fillRect/>
          </a:stretch>
        </p:blipFill>
        <p:spPr bwMode="auto">
          <a:xfrm>
            <a:off x="7643834" y="5572140"/>
            <a:ext cx="78581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630" t="16015" r="21522" b="69727"/>
          <a:stretch>
            <a:fillRect/>
          </a:stretch>
        </p:blipFill>
        <p:spPr bwMode="auto">
          <a:xfrm>
            <a:off x="5786446" y="5286388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6FFFB"/>
              </a:clrFrom>
              <a:clrTo>
                <a:srgbClr val="F6FFFB">
                  <a:alpha val="0"/>
                </a:srgbClr>
              </a:clrTo>
            </a:clrChange>
          </a:blip>
          <a:srcRect l="80840" t="16211" b="69531"/>
          <a:stretch>
            <a:fillRect/>
          </a:stretch>
        </p:blipFill>
        <p:spPr bwMode="auto">
          <a:xfrm>
            <a:off x="2714612" y="4000504"/>
            <a:ext cx="121444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t="33789" r="71391" b="53516"/>
          <a:stretch>
            <a:fillRect/>
          </a:stretch>
        </p:blipFill>
        <p:spPr bwMode="auto">
          <a:xfrm>
            <a:off x="5429256" y="1643050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CF8F9"/>
              </a:clrFrom>
              <a:clrTo>
                <a:srgbClr val="FCF8F9">
                  <a:alpha val="0"/>
                </a:srgbClr>
              </a:clrTo>
            </a:clrChange>
          </a:blip>
          <a:srcRect l="37270" t="33985" r="38058" b="53320"/>
          <a:stretch>
            <a:fillRect/>
          </a:stretch>
        </p:blipFill>
        <p:spPr bwMode="auto">
          <a:xfrm>
            <a:off x="642911" y="4714885"/>
            <a:ext cx="135732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BFC"/>
              </a:clrFrom>
              <a:clrTo>
                <a:srgbClr val="FFFBFC">
                  <a:alpha val="0"/>
                </a:srgbClr>
              </a:clrTo>
            </a:clrChange>
          </a:blip>
          <a:srcRect l="71916" t="32617" b="53906"/>
          <a:stretch>
            <a:fillRect/>
          </a:stretch>
        </p:blipFill>
        <p:spPr bwMode="auto">
          <a:xfrm>
            <a:off x="6357950" y="3286124"/>
            <a:ext cx="1376365" cy="108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7FF"/>
              </a:clrFrom>
              <a:clrTo>
                <a:srgbClr val="FFF7FF">
                  <a:alpha val="0"/>
                </a:srgbClr>
              </a:clrTo>
            </a:clrChange>
          </a:blip>
          <a:srcRect t="49219" r="70866" b="37305"/>
          <a:stretch>
            <a:fillRect/>
          </a:stretch>
        </p:blipFill>
        <p:spPr bwMode="auto">
          <a:xfrm>
            <a:off x="7643834" y="2428868"/>
            <a:ext cx="127158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35695" t="49219" r="36483" b="36914"/>
          <a:stretch>
            <a:fillRect/>
          </a:stretch>
        </p:blipFill>
        <p:spPr bwMode="auto">
          <a:xfrm>
            <a:off x="3643306" y="0"/>
            <a:ext cx="135732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l="74541" t="48828" b="36914"/>
          <a:stretch>
            <a:fillRect/>
          </a:stretch>
        </p:blipFill>
        <p:spPr bwMode="auto">
          <a:xfrm>
            <a:off x="2643174" y="2500306"/>
            <a:ext cx="114300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65625" r="72441" b="20117"/>
          <a:stretch>
            <a:fillRect/>
          </a:stretch>
        </p:blipFill>
        <p:spPr bwMode="auto">
          <a:xfrm>
            <a:off x="4643438" y="2786058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695" t="65625" r="37008" b="20117"/>
          <a:stretch>
            <a:fillRect/>
          </a:stretch>
        </p:blipFill>
        <p:spPr bwMode="auto">
          <a:xfrm>
            <a:off x="7215206" y="571480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Учимся считать. Цифры для детей. Числа 1-20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0079" t="67969" b="20117"/>
          <a:stretch>
            <a:fillRect/>
          </a:stretch>
        </p:blipFill>
        <p:spPr bwMode="auto">
          <a:xfrm>
            <a:off x="2143108" y="5572140"/>
            <a:ext cx="144304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D:\Рабочий стол\Цифры_1_20.jpg"/>
          <p:cNvPicPr/>
          <p:nvPr/>
        </p:nvPicPr>
        <p:blipFill>
          <a:blip r:embed="rId3">
            <a:clrChange>
              <a:clrFrom>
                <a:srgbClr val="FEFDFF"/>
              </a:clrFrom>
              <a:clrTo>
                <a:srgbClr val="FEFDFF">
                  <a:alpha val="0"/>
                </a:srgbClr>
              </a:clrTo>
            </a:clrChange>
          </a:blip>
          <a:srcRect l="62555" t="77130" r="25371" b="10270"/>
          <a:stretch>
            <a:fillRect/>
          </a:stretch>
        </p:blipFill>
        <p:spPr bwMode="auto">
          <a:xfrm>
            <a:off x="214282" y="3429000"/>
            <a:ext cx="100013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D:\Рабочий стол\Цифры_1_20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844" t="76209" r="5764" b="10484"/>
          <a:stretch>
            <a:fillRect/>
          </a:stretch>
        </p:blipFill>
        <p:spPr bwMode="auto">
          <a:xfrm>
            <a:off x="7215206" y="4857760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НТЕРНЕТ-МАГАЗИН &quot;NED&quot; - Мячи-Чебоксары D150 14015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77281" y="1935163"/>
            <a:ext cx="43894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vceznaika.ru/production/images/big/81918.jpg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E5F4F9"/>
              </a:clrFrom>
              <a:clrTo>
                <a:srgbClr val="E5F4F9">
                  <a:alpha val="0"/>
                </a:srgbClr>
              </a:clrTo>
            </a:clrChange>
          </a:blip>
          <a:srcRect l="6253" r="59971" b="51963"/>
          <a:stretch>
            <a:fillRect/>
          </a:stretch>
        </p:blipFill>
        <p:spPr bwMode="auto">
          <a:xfrm>
            <a:off x="2786050" y="857232"/>
            <a:ext cx="2573731" cy="254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бочий стол\геом фигуры\geometricheskaya-figura-trapeziya1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00" t="17507" r="3800" b="29443"/>
          <a:stretch>
            <a:fillRect/>
          </a:stretch>
        </p:blipFill>
        <p:spPr bwMode="auto">
          <a:xfrm>
            <a:off x="0" y="4953000"/>
            <a:ext cx="328611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Рабочий стол\геом фигуры\geometricheskaya-figura-romb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958" b="23077"/>
          <a:stretch>
            <a:fillRect/>
          </a:stretch>
        </p:blipFill>
        <p:spPr bwMode="auto">
          <a:xfrm rot="16200000">
            <a:off x="6343460" y="437982"/>
            <a:ext cx="3238522" cy="236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ww.vceznaika.ru/production/images/big/83739.jpg"/>
          <p:cNvPicPr/>
          <p:nvPr/>
        </p:nvPicPr>
        <p:blipFill>
          <a:blip r:embed="rId5">
            <a:clrChange>
              <a:clrFrom>
                <a:srgbClr val="E5F4F9"/>
              </a:clrFrom>
              <a:clrTo>
                <a:srgbClr val="E5F4F9">
                  <a:alpha val="0"/>
                </a:srgbClr>
              </a:clrTo>
            </a:clrChange>
          </a:blip>
          <a:srcRect t="54273" r="53237"/>
          <a:stretch>
            <a:fillRect/>
          </a:stretch>
        </p:blipFill>
        <p:spPr bwMode="auto">
          <a:xfrm>
            <a:off x="2500298" y="5143512"/>
            <a:ext cx="27781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Рабочий стол\геом фигуры\geometricheskaya-figura-treugolnik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00" r="12600" b="20159"/>
          <a:stretch>
            <a:fillRect/>
          </a:stretch>
        </p:blipFill>
        <p:spPr bwMode="auto">
          <a:xfrm>
            <a:off x="0" y="0"/>
            <a:ext cx="2786082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g3.imgbb.ru/0/4/7/047d231c46e653622736ba1b0d4d7e8c.jpg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67" t="26378" r="10833" b="38583"/>
          <a:stretch>
            <a:fillRect/>
          </a:stretch>
        </p:blipFill>
        <p:spPr bwMode="auto">
          <a:xfrm rot="19517276">
            <a:off x="-286045" y="3215525"/>
            <a:ext cx="2429416" cy="75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Соревнования по подледному лову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286124"/>
            <a:ext cx="2024060" cy="20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картинки на тему дружба детей"/>
          <p:cNvPicPr>
            <a:picLocks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r="5400" b="3460"/>
          <a:stretch>
            <a:fillRect/>
          </a:stretch>
        </p:blipFill>
        <p:spPr bwMode="auto">
          <a:xfrm>
            <a:off x="5500694" y="2071678"/>
            <a:ext cx="2011957" cy="240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vceznaika.ru/production/images/big/83739.jpg"/>
          <p:cNvPicPr/>
          <p:nvPr/>
        </p:nvPicPr>
        <p:blipFill>
          <a:blip r:embed="rId5">
            <a:clrChange>
              <a:clrFrom>
                <a:srgbClr val="E5F4F9"/>
              </a:clrFrom>
              <a:clrTo>
                <a:srgbClr val="E5F4F9">
                  <a:alpha val="0"/>
                </a:srgbClr>
              </a:clrTo>
            </a:clrChange>
          </a:blip>
          <a:srcRect l="61571" b="53349"/>
          <a:stretch>
            <a:fillRect/>
          </a:stretch>
        </p:blipFill>
        <p:spPr bwMode="auto">
          <a:xfrm>
            <a:off x="1643042" y="-357214"/>
            <a:ext cx="22828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упить: Воздушный змей &quot;Клоун&quot; (415894) в Красноярске - КрасПодарки, салон-магазин сувениров и подарков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70" y="3786190"/>
            <a:ext cx="2500330" cy="328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vceznaika.ru/production/images/big/81918.jpg"/>
          <p:cNvPicPr/>
          <p:nvPr/>
        </p:nvPicPr>
        <p:blipFill>
          <a:blip r:embed="rId2">
            <a:clrChange>
              <a:clrFrom>
                <a:srgbClr val="E5F4F9"/>
              </a:clrFrom>
              <a:clrTo>
                <a:srgbClr val="E5F4F9">
                  <a:alpha val="0"/>
                </a:srgbClr>
              </a:clrTo>
            </a:clrChange>
          </a:blip>
          <a:srcRect l="57240" t="58430" r="4493" b="7390"/>
          <a:stretch>
            <a:fillRect/>
          </a:stretch>
        </p:blipFill>
        <p:spPr bwMode="auto">
          <a:xfrm>
            <a:off x="4286248" y="0"/>
            <a:ext cx="22764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vceznaika.ru/production/images/big/81918.jpg"/>
          <p:cNvPicPr/>
          <p:nvPr/>
        </p:nvPicPr>
        <p:blipFill>
          <a:blip r:embed="rId2">
            <a:clrChange>
              <a:clrFrom>
                <a:srgbClr val="E5F4F9"/>
              </a:clrFrom>
              <a:clrTo>
                <a:srgbClr val="E5F4F9">
                  <a:alpha val="0"/>
                </a:srgbClr>
              </a:clrTo>
            </a:clrChange>
          </a:blip>
          <a:srcRect t="51963" r="57085"/>
          <a:stretch>
            <a:fillRect/>
          </a:stretch>
        </p:blipFill>
        <p:spPr bwMode="auto">
          <a:xfrm>
            <a:off x="1000100" y="2857496"/>
            <a:ext cx="25495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vceznaika.ru/production/images/big/81918.jpg"/>
          <p:cNvPicPr/>
          <p:nvPr/>
        </p:nvPicPr>
        <p:blipFill>
          <a:blip r:embed="rId2">
            <a:clrChange>
              <a:clrFrom>
                <a:srgbClr val="E4F3F8"/>
              </a:clrFrom>
              <a:clrTo>
                <a:srgbClr val="E4F3F8">
                  <a:alpha val="0"/>
                </a:srgbClr>
              </a:clrTo>
            </a:clrChange>
          </a:blip>
          <a:srcRect l="62052" b="52656"/>
          <a:stretch>
            <a:fillRect/>
          </a:stretch>
        </p:blipFill>
        <p:spPr bwMode="auto">
          <a:xfrm>
            <a:off x="6000760" y="4357694"/>
            <a:ext cx="22542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Пластиковые Каталог Время покупать - интернет-магазин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286232"/>
            <a:ext cx="17145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942E-6 C -0.00226 -0.01341 -0.00312 -0.01804 -0.00937 -0.02914 C -0.0125 -0.04047 -0.01719 -0.03978 -0.02465 -0.04602 C -0.04566 -0.06383 -0.02344 -0.04903 -0.04166 -0.06036 C -0.05521 -0.08464 -0.03976 -0.06128 -0.05295 -0.07238 C -0.07222 -0.0888 -0.04114 -0.07077 -0.06805 -0.08464 C -0.0776 -0.10014 -0.08125 -0.09667 -0.09062 -0.10869 C -0.1184 -0.14431 -0.07569 -0.09852 -0.11701 -0.14038 C -0.12014 -0.14361 -0.12309 -0.14685 -0.12639 -0.14986 C -0.12882 -0.1524 -0.13403 -0.15726 -0.13403 -0.15703 C -0.13958 -0.1716 -0.1408 -0.17738 -0.15278 -0.18131 C -0.18107 -0.2167 -0.20746 -0.25462 -0.23958 -0.28515 C -0.24028 -0.28839 -0.23976 -0.29232 -0.24149 -0.29486 C -0.24288 -0.29695 -0.24548 -0.29602 -0.24722 -0.29741 C -0.25729 -0.30643 -0.26944 -0.32331 -0.27726 -0.33349 C -0.28055 -0.33742 -0.28854 -0.3432 -0.28854 -0.34297 C -0.29982 -0.36424 -0.28455 -0.3388 -0.29809 -0.35291 C -0.30191 -0.35661 -0.30382 -0.36309 -0.30746 -0.36725 C -0.31041 -0.37072 -0.31371 -0.37419 -0.31684 -0.37719 C -0.31875 -0.37904 -0.32101 -0.37997 -0.32257 -0.38205 C -0.34097 -0.40102 -0.31771 -0.37766 -0.33194 -0.39639 C -0.33368 -0.3987 -0.33611 -0.3994 -0.33767 -0.40125 C -0.33976 -0.40356 -0.34166 -0.4061 -0.34323 -0.40842 C -0.34548 -0.41142 -0.3467 -0.41535 -0.34896 -0.41836 C -0.35243 -0.42252 -0.36215 -0.42368 -0.36215 -0.43016 " pathEditMode="relative" rAng="0" ptsTypes="ffffffffffffffffffffffff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2706 C -0.00677 0.0074 -0.00261 0.01804 -0.02535 0.01457 C -0.0441 0.0118 -0.06233 0.00532 -0.08073 0.00023 C -0.08542 -0.00115 -0.09028 -0.00139 -0.09462 -0.0037 C -0.1099 -0.01156 -0.12622 -0.01896 -0.14219 -0.02428 C -0.15018 -0.02683 -0.15955 -0.02937 -0.16684 -0.03446 C -0.17691 -0.04139 -0.18733 -0.0488 -0.19757 -0.05504 C -0.19948 -0.0562 -0.20174 -0.0562 -0.20382 -0.05712 C -0.20643 -0.05828 -0.20903 -0.05966 -0.21146 -0.06128 C -0.22396 -0.06892 -0.2342 -0.07886 -0.24688 -0.0858 C -0.25347 -0.09459 -0.25955 -0.09829 -0.2684 -0.10222 C -0.27396 -0.10939 -0.27292 -0.10892 -0.28073 -0.11448 C -0.28577 -0.11818 -0.29601 -0.12465 -0.29601 -0.12442 C -0.30156 -0.13205 -0.3066 -0.13945 -0.31458 -0.14315 C -0.31771 -0.14454 -0.32379 -0.14732 -0.32379 -0.14708 C -0.32795 -0.15263 -0.33368 -0.15911 -0.33924 -0.16165 C -0.34479 -0.1642 -0.35052 -0.16559 -0.35608 -0.16767 C -0.35816 -0.16836 -0.36233 -0.16975 -0.36233 -0.16952 C -0.37396 -0.17784 -0.38299 -0.1827 -0.39601 -0.18617 C -0.40833 -0.19704 -0.39219 -0.18386 -0.40695 -0.19241 C -0.41788 -0.19866 -0.42778 -0.20768 -0.43924 -0.21276 C -0.45052 -0.22294 -0.44479 -0.22016 -0.45608 -0.22317 C -0.46754 -0.23312 -0.46233 -0.22826 -0.47153 -0.23751 C -0.47361 -0.23959 -0.47413 -0.24329 -0.47604 -0.2456 C -0.48333 -0.25439 -0.49288 -0.25879 -0.5007 -0.26619 C -0.51528 -0.27983 -0.49479 -0.26503 -0.51146 -0.27636 C -0.51354 -0.28053 -0.51458 -0.28584 -0.51771 -0.28862 C -0.52083 -0.29139 -0.52691 -0.29695 -0.52691 -0.29671 C -0.52795 -0.29903 -0.52847 -0.30134 -0.52986 -0.30296 C -0.53264 -0.3062 -0.53924 -0.31128 -0.53924 -0.31105 C -0.54132 -0.3203 -0.54514 -0.32724 -0.55 -0.33372 " pathEditMode="relative" rAng="0" ptsTypes="f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-0.06823 C 0.00955 -0.06938 0.00747 -0.08095 0.0066 -0.08256 C 0.00539 -0.08488 0.00348 -0.08626 0.00209 -0.08858 C -0.00121 -0.0939 -0.00487 -0.09898 -0.00711 -0.105 C -0.01112 -0.11564 -0.01598 -0.12211 -0.021 -0.13159 C -0.02361 -0.14524 -0.03108 -0.15379 -0.0349 -0.16651 C -0.04115 -0.18687 -0.05208 -0.21392 -0.06718 -0.22387 C -0.07569 -0.24075 -0.09045 -0.24885 -0.10105 -0.26295 C -0.12344 -0.29279 -0.15278 -0.32378 -0.18108 -0.34274 C -0.18577 -0.35268 -0.19341 -0.35523 -0.19948 -0.36332 C -0.2132 -0.38159 -0.229 -0.39824 -0.2441 -0.41443 C -0.24844 -0.41906 -0.25313 -0.42808 -0.25643 -0.43293 C -0.26042 -0.43872 -0.26528 -0.44311 -0.26875 -0.44935 C -0.27032 -0.45213 -0.27153 -0.4549 -0.27327 -0.45745 C -0.27917 -0.46601 -0.28733 -0.47225 -0.29185 -0.48219 C -0.29862 -0.49746 -0.29341 -0.48913 -0.30556 -0.50046 C -0.31285 -0.50717 -0.31737 -0.51735 -0.3257 -0.52105 C -0.33542 -0.53099 -0.34306 -0.54047 -0.35487 -0.54556 C -0.36841 -0.56082 -0.39063 -0.57447 -0.40869 -0.57447 " pathEditMode="relative" rAng="0" ptsTypes="ffffffffffffffffff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6.47549E-8 C 0.0014 -0.00532 0.0007 -0.00786 0.00608 -0.00809 C 0.04914 -0.00948 0.09237 -0.00948 0.13542 -0.01017 C 0.25279 -0.02035 0.35782 -0.0141 0.48161 -0.01225 C 0.4948 -0.01087 0.50695 -0.00601 0.51997 -0.00601 " pathEditMode="relative" ptsTypes="ffff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1.90564E-6 C 0.0026 -0.01319 0.00729 -0.0192 0.01388 -0.03076 C 0.01979 -0.04094 0.02308 -0.05158 0.03072 -0.05944 C 0.04392 -0.08812 0.06336 -0.11055 0.08003 -0.13529 C 0.08906 -0.14871 0.08385 -0.14293 0.09236 -0.15981 C 0.09982 -0.17461 0.10954 -0.1871 0.1184 -0.20074 C 0.12881 -0.2167 0.13506 -0.21832 0.14305 -0.23983 C 0.15729 -0.27845 0.18246 -0.30736 0.19843 -0.34436 C 0.20815 -0.36679 0.2151 -0.38899 0.22916 -0.40773 C 0.23298 -0.42299 0.22743 -0.40356 0.23993 -0.42831 C 0.24253 -0.4334 0.24374 -0.43941 0.24618 -0.44473 C 0.2552 -0.46416 0.26545 -0.47988 0.27534 -0.49792 C 0.28333 -0.51249 0.29027 -0.52845 0.29843 -0.54302 C 0.30746 -0.55921 0.30312 -0.56753 0.3184 -0.57586 C 0.32152 -0.58835 0.31892 -0.58072 0.33072 -0.59644 C 0.33854 -0.60662 0.34635 -0.61702 0.35538 -0.62512 C 0.36302 -0.61448 0.35677 -0.62049 0.37083 -0.61679 C 0.38194 -0.61379 0.39288 -0.60662 0.40451 -0.60662 " pathEditMode="relative" ptsTypes="fffffffffffffffff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94 0.0155 C -0.03611 -0.00069 -0.03871 -0.01457 -0.04114 -0.03168 C -0.04826 -0.17345 -0.04392 -0.07539 -0.04114 -0.40263 C -0.04097 -0.42044 -0.0302 -0.44542 -0.01805 -0.45189 C -0.01441 -0.45929 -0.00954 -0.46531 -0.0059 -0.47224 C -0.00451 -0.47479 -0.00381 -0.47779 -0.00277 -0.48057 C -0.00156 -0.48381 0.00035 -0.49074 0.00035 -0.49051 " pathEditMode="relative" rAng="0" ptsTypes="ff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247 0.45467 C -0.38142 0.45259 -0.38108 0.44936 -0.37934 0.44866 C -0.3717 0.44542 -0.36858 0.46184 -0.36701 0.46716 C -0.36493 0.49168 -0.3625 0.51665 -0.35938 0.54094 C -0.35816 0.55065 -0.35469 0.56961 -0.35469 0.56961 C -0.35417 0.63252 -0.35417 0.69519 -0.3533 0.7581 C -0.35313 0.77313 -0.34983 0.79256 -0.34705 0.80736 C -0.34635 0.81083 -0.34497 0.81406 -0.34392 0.81753 C -0.3434 0.81961 -0.34254 0.82563 -0.34254 0.82355 C -0.34254 0.81823 -0.34392 0.81268 -0.34392 0.80736 " pathEditMode="relative" ptsTypes="fffffffff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69935E-6 C -0.00885 -0.00393 -0.00191 -0.00323 -0.00764 0.01018 C -0.00903 0.01319 -0.02014 0.03169 -0.02309 0.03678 C -0.02899 0.04672 -0.03368 0.05759 -0.03993 0.06753 C -0.04549 0.08974 -0.06042 0.10777 -0.06771 0.12905 C -0.06962 0.13437 -0.07101 0.13992 -0.0724 0.14547 C -0.07309 0.14802 -0.07292 0.15102 -0.07378 0.15357 C -0.08177 0.17762 -0.09323 0.19496 -0.10469 0.21508 C -0.11285 0.22942 -0.11875 0.24445 -0.12778 0.2581 C -0.13056 0.27082 -0.12691 0.25764 -0.13542 0.27244 C -0.13733 0.27567 -0.13802 0.27984 -0.13993 0.28284 C -0.14358 0.28863 -0.14965 0.29209 -0.15226 0.29903 C -0.15608 0.30921 -0.15764 0.31453 -0.16615 0.31753 C -0.17413 0.33349 -0.18576 0.34575 -0.19844 0.35454 C -0.20208 0.36009 -0.20521 0.3661 -0.2092 0.37096 C -0.21042 0.37234 -0.21267 0.37142 -0.21389 0.37281 C -0.2158 0.37489 -0.21649 0.37882 -0.2184 0.38113 C -0.22066 0.38391 -0.22361 0.3853 -0.22621 0.38738 C -0.23073 0.3964 -0.23663 0.39732 -0.24306 0.40357 C -0.2658 0.42577 -0.24323 0.40634 -0.25694 0.4179 C -0.26319 0.42901 -0.27205 0.4334 -0.27847 0.44473 C -0.28038 0.45213 -0.28003 0.44866 -0.28003 0.45491 " pathEditMode="relative" ptsTypes="fffffffffffffffffffff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017E-7 C -0.01024 -0.00948 -0.00364 -0.00532 -0.02604 -0.00208 C -0.03506 -0.00093 -0.04114 0.00416 -0.04913 0.00809 C -0.05364 0.01041 -0.05833 0.01064 -0.06302 0.01226 C -0.071 0.01966 -0.06475 0.01503 -0.07847 0.0185 C -0.09079 0.02151 -0.07829 0.01919 -0.09062 0.02451 C -0.09618 0.02706 -0.10746 0.02775 -0.11215 0.02868 C -0.12343 0.03099 -0.1335 0.03538 -0.14461 0.03885 C -0.14774 0.03978 -0.1651 0.04255 -0.16753 0.04301 C -0.20225 0.05088 -0.23715 0.05504 -0.27222 0.05943 C -0.29687 0.06683 -0.27517 0.06128 -0.30451 0.06545 C -0.32638 0.06845 -0.34704 0.07493 -0.36909 0.07794 C -0.38454 0.07724 -0.4 0.0784 -0.41527 0.07585 C -0.41753 0.07539 -0.41805 0.07123 -0.41996 0.06961 C -0.42517 0.06475 -0.43142 0.06198 -0.4368 0.05735 C -0.44687 0.0488 -0.45868 0.0444 -0.46909 0.03677 C -0.47274 0.03423 -0.48107 0.02451 -0.48611 0.02451 " pathEditMode="relative" ptsTypes="ffffffffffffffff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6.35523E-6 C -0.00053 0.01504 -0.00069 0.03007 -0.00156 0.0451 C -0.0026 0.06453 -0.00729 0.08326 -0.00937 0.10246 C -0.01076 0.15357 -0.01197 0.13715 -0.00937 0.17022 C -0.00833 0.18386 -0.00902 0.1989 9.16667E-6 0.20699 C 0.00834 0.20121 0.00973 0.2019 0.01372 0.21323 C 0.01719 0.2359 0.01928 0.25995 0.02153 0.28285 C 0.02448 0.31314 0.01789 0.32609 0.03994 0.33211 C 0.0415 0.33419 0.04323 0.33581 0.04462 0.33812 C 0.04584 0.33997 0.04636 0.34621 0.04758 0.34436 C 0.04896 0.34228 0.04601 0.33604 0.04601 0.33604 " pathEditMode="relative" ptsTypes="ffffffffff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ртинки на тему дружба детей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r="5400" b="3460"/>
          <a:stretch>
            <a:fillRect/>
          </a:stretch>
        </p:blipFill>
        <p:spPr bwMode="auto">
          <a:xfrm>
            <a:off x="2928926" y="1071546"/>
            <a:ext cx="2011957" cy="240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Рабочий стол\геом фигуры\geometricheskaya-figura-oval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00" t="3979" r="5200" b="25464"/>
          <a:stretch>
            <a:fillRect/>
          </a:stretch>
        </p:blipFill>
        <p:spPr bwMode="auto">
          <a:xfrm>
            <a:off x="2357422" y="5000612"/>
            <a:ext cx="342902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emon fruit The Wastetime Post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0"/>
            <a:ext cx="278608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5" descr="D:\Рабочий стол\геом фигуры\geometricheskaya-figura-pramougolnik.jpg"/>
          <p:cNvPicPr>
            <a:picLocks/>
          </p:cNvPicPr>
          <p:nvPr/>
        </p:nvPicPr>
        <p:blipFill>
          <a:blip r:embed="rId5"/>
          <a:srcRect l="12400" t="13263" r="11400" b="28912"/>
          <a:stretch>
            <a:fillRect/>
          </a:stretch>
        </p:blipFill>
        <p:spPr bwMode="auto">
          <a:xfrm>
            <a:off x="1" y="0"/>
            <a:ext cx="335755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упить: Воздушный змей &quot;Клоун&quot; (415894) в Красноярске - КрасПодарки, салон-магазин сувениров и подарков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71848"/>
            <a:ext cx="2500330" cy="328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www.vceznaika.ru/production/images/big/81918.jpg"/>
          <p:cNvPicPr/>
          <p:nvPr/>
        </p:nvPicPr>
        <p:blipFill>
          <a:blip r:embed="rId7">
            <a:clrChange>
              <a:clrFrom>
                <a:srgbClr val="E4F3F8"/>
              </a:clrFrom>
              <a:clrTo>
                <a:srgbClr val="E4F3F8">
                  <a:alpha val="0"/>
                </a:srgbClr>
              </a:clrTo>
            </a:clrChange>
          </a:blip>
          <a:srcRect l="62052" b="52656"/>
          <a:stretch>
            <a:fillRect/>
          </a:stretch>
        </p:blipFill>
        <p:spPr bwMode="auto">
          <a:xfrm>
            <a:off x="5286380" y="857232"/>
            <a:ext cx="22542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оздателям &quot;Оперов&quot; присудили рекордную компенсацию за авторские права Новости России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14686"/>
            <a:ext cx="2500330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Цели. Закрепить знания детей о согласных звуках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429000"/>
            <a:ext cx="24288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нспект рисование на воздушных шариках - Свежие фильмы, софт, музыка, обои и многое другое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152" t="2439" r="18770" b="40713"/>
          <a:stretch>
            <a:fillRect/>
          </a:stretch>
        </p:blipFill>
        <p:spPr bwMode="auto">
          <a:xfrm>
            <a:off x="7215206" y="285728"/>
            <a:ext cx="15001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3.imgbb.ru/0/4/7/047d231c46e653622736ba1b0d4d7e8c.jpg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67" t="26378" r="10833" b="38583"/>
          <a:stretch>
            <a:fillRect/>
          </a:stretch>
        </p:blipFill>
        <p:spPr bwMode="auto">
          <a:xfrm>
            <a:off x="0" y="1928802"/>
            <a:ext cx="271464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ладкая, вкусная дыня - Картинка 142/90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55" t="10264" r="19754" b="28365"/>
          <a:stretch>
            <a:fillRect/>
          </a:stretch>
        </p:blipFill>
        <p:spPr bwMode="auto">
          <a:xfrm>
            <a:off x="5143504" y="2428868"/>
            <a:ext cx="2500331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Цифровой фотоаппарат Nikon CoolPix S30 розовый в Красноярске"/>
          <p:cNvPicPr/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94" t="7143" r="10714" b="7366"/>
          <a:stretch>
            <a:fillRect/>
          </a:stretch>
        </p:blipFill>
        <p:spPr bwMode="auto">
          <a:xfrm>
            <a:off x="4643438" y="3786190"/>
            <a:ext cx="207170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09898E-6 C 0.0125 -0.00925 0.00573 -0.01457 0.01163 -0.02729 C 0.0184 -0.04163 0.02465 -0.05643 0.03455 -0.06823 C 0.03819 -0.08488 0.04288 -0.10222 0.05312 -0.11471 C 0.05833 -0.13021 0.06406 -0.14686 0.07396 -0.15865 C 0.08056 -0.17762 0.0901 -0.19566 0.09931 -0.21323 C 0.12535 -0.26272 0.09687 -0.22572 0.11545 -0.24862 C 0.1217 -0.28469 0.11233 -0.24029 0.12483 -0.27336 C 0.12639 -0.27752 0.12569 -0.28261 0.12726 -0.28677 C 0.13247 -0.30227 0.14028 -0.31915 0.14774 -0.33349 C 0.15243 -0.35222 0.16146 -0.37789 0.17101 -0.39362 C 0.17552 -0.40842 0.18385 -0.41975 0.19184 -0.43178 C 0.19583 -0.4445 0.20278 -0.46971 0.21285 -0.47803 C 0.2151 -0.47988 0.21753 -0.4815 0.21962 -0.48358 C 0.22448 -0.4889 0.22812 -0.49538 0.23333 -0.5 C 0.24201 -0.5074 0.25139 -0.51573 0.25903 -0.52452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08788E-7 C -0.00174 -0.01341 -0.00729 -0.01665 -0.01372 -0.02891 C -0.02292 -0.04648 -0.0375 -0.05758 -0.04913 -0.07192 C -0.05347 -0.07724 -0.05695 -0.08349 -0.06146 -0.08834 C -0.07292 -0.1006 -0.08368 -0.10962 -0.09531 -0.12095 C -0.11771 -0.14269 -0.13889 -0.1672 -0.16146 -0.18894 C -0.16545 -0.19241 -0.16997 -0.19519 -0.17379 -0.19889 C -0.18351 -0.20883 -0.18698 -0.22479 -0.19531 -0.23589 C -0.1974 -0.23867 -0.22136 -0.26596 -0.22448 -0.2685 C -0.22743 -0.27104 -0.2309 -0.2722 -0.23386 -0.27474 C -0.24115 -0.28122 -0.24705 -0.29001 -0.25382 -0.29718 C -0.26042 -0.30412 -0.26702 -0.30782 -0.27379 -0.3136 C -0.28056 -0.31961 -0.28906 -0.33279 -0.29688 -0.33626 C -0.31094 -0.35499 -0.32708 -0.37095 -0.34149 -0.38945 C -0.34358 -0.39778 -0.34809 -0.40171 -0.3507 -0.41004 C -0.35365 -0.41929 -0.35434 -0.42807 -0.35833 -0.43663 C -0.35886 -0.43941 -0.35868 -0.44241 -0.3599 -0.44473 C -0.36094 -0.44681 -0.3632 -0.44704 -0.36458 -0.44889 C -0.36667 -0.45166 -0.36788 -0.4556 -0.3691 -0.45906 " pathEditMode="relative" ptsTypes="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-0.02336 C 0.03611 -0.03677 0.02743 -0.04579 0.01528 -0.05342 C 0.01059 -0.0666 -0.01007 -0.06822 -0.02153 -0.07701 C -0.0283 -0.0821 -0.03316 -0.08857 -0.03975 -0.09389 C -0.06996 -0.11841 -0.0434 -0.09412 -0.06736 -0.11101 C -0.08923 -0.12627 -0.10937 -0.142 -0.13177 -0.15587 C -0.14392 -0.16327 -0.15816 -0.16859 -0.171 -0.17507 C -0.18993 -0.18478 -0.20486 -0.19819 -0.22587 -0.20513 C -0.23541 -0.21346 -0.24114 -0.21554 -0.25139 -0.22224 C -0.25625 -0.22525 -0.26024 -0.22988 -0.2651 -0.23265 C -0.27239 -0.23681 -0.2809 -0.23774 -0.28819 -0.24144 C -0.2993 -0.24722 -0.3092 -0.25347 -0.32031 -0.25855 C -0.33698 -0.26642 -0.34809 -0.28006 -0.36614 -0.28422 C -0.38125 -0.29486 -0.39791 -0.30342 -0.41441 -0.31175 C -0.4184 -0.31383 -0.42222 -0.31591 -0.42587 -0.31845 C -0.43003 -0.321 -0.43333 -0.32447 -0.4375 -0.32678 C -0.46458 -0.34181 -0.43177 -0.31845 -0.46267 -0.33765 C -0.48038 -0.34852 -0.49218 -0.3654 -0.51093 -0.37373 C -0.51875 -0.38436 -0.53229 -0.38483 -0.54305 -0.39315 C -0.54305 -0.39292 -0.56041 -0.40934 -0.56389 -0.41235 C -0.56823 -0.41651 -0.575 -0.41743 -0.57986 -0.4209 C -0.59965 -0.43455 -0.61909 -0.44866 -0.63958 -0.46161 C -0.64809 -0.4771 -0.65468 -0.47502 -0.66736 -0.48496 C -0.67621 -0.4919 -0.67118 -0.49098 -0.68107 -0.4956 C -0.68472 -0.49722 -0.68889 -0.49792 -0.69253 -0.5 C -0.69739 -0.50231 -0.70625 -0.50855 -0.70625 -0.50832 C -0.7158 -0.52174 -0.73767 -0.52405 -0.74531 -0.53839 " pathEditMode="relative" rAng="0" ptsTypes="fffffffffffff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6.99352E-6 C -0.00139 0.01179 -0.00347 0.02798 -0.00764 0.03908 C -0.01129 0.04856 -0.01545 0.05758 -0.0184 0.06776 C -0.01945 0.07122 -0.02031 0.07469 -0.02153 0.07793 C -0.02396 0.08487 -0.02917 0.09851 -0.02917 0.09851 C -0.03229 0.11933 -0.02795 0.09759 -0.03681 0.12095 C -0.04132 0.13297 -0.04254 0.14847 -0.04757 0.16003 C -0.06024 0.18917 -0.05104 0.15911 -0.0599 0.18038 C -0.06962 0.20351 -0.07847 0.22872 -0.0908 0.24999 C -0.0941 0.26965 -0.10521 0.29463 -0.11076 0.31359 C -0.11285 0.32076 -0.1184 0.33418 -0.1184 0.33418 C -0.12135 0.35314 -0.11754 0.33603 -0.12604 0.35453 C -0.13125 0.36586 -0.1375 0.38112 -0.14149 0.39361 C -0.14983 0.41998 -0.15573 0.44935 -0.16771 0.4734 C -0.17431 0.48658 -0.18299 0.49838 -0.1908 0.5104 C -0.19948 0.52358 -0.20573 0.53653 -0.21528 0.54925 C -0.21945 0.5548 -0.22431 0.5592 -0.22917 0.56359 C -0.23073 0.56498 -0.23247 0.56614 -0.23385 0.56776 C -0.24167 0.57701 -0.24705 0.58626 -0.25538 0.59435 C -0.25903 0.60915 -0.25347 0.59181 -0.26302 0.60453 C -0.2717 0.61609 -0.27465 0.63413 -0.28299 0.64546 C -0.28507 0.65356 -0.28941 0.6561 -0.29375 0.66211 C -0.29601 0.67668 -0.29844 0.69102 -0.30156 0.70513 C -0.30382 0.70027 -0.30764 0.69449 -0.30764 0.68871 " pathEditMode="relative" ptsTypes="fffffffffffffffffffffff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8585E-6 C -0.00365 0.00832 -0.00712 0.01642 -0.01077 0.02474 C -0.01302 0.02983 -0.01337 0.03607 -0.01545 0.04116 C -0.02101 0.05435 -0.03073 0.06822 -0.03542 0.0821 C -0.04288 0.10407 -0.03386 0.08557 -0.04306 0.10268 C -0.04549 0.1154 -0.05261 0.12373 -0.05695 0.13529 C -0.06615 0.15957 -0.07396 0.18501 -0.08316 0.20906 C -0.08785 0.22109 -0.08802 0.23635 -0.09236 0.24815 C -0.09636 0.25879 -0.10226 0.26827 -0.10625 0.27891 C -0.11077 0.2907 -0.11372 0.30388 -0.11858 0.31568 C -0.129 0.34135 -0.13993 0.36702 -0.14931 0.39361 C -0.15434 0.40795 -0.16094 0.42368 -0.16476 0.43871 C -0.17136 0.46554 -0.16285 0.44565 -0.17396 0.46739 C -0.17969 0.49144 -0.18768 0.5141 -0.19549 0.537 C -0.19861 0.54602 -0.20035 0.55527 -0.20469 0.5636 C -0.20816 0.58256 -0.20365 0.56244 -0.20938 0.57793 C -0.21181 0.58464 -0.21216 0.59019 -0.21545 0.59644 C -0.21754 0.60453 -0.22153 0.60546 -0.22466 0.61286 C -0.2349 0.63714 -0.22657 0.62141 -0.23542 0.63714 C -0.2375 0.6457 -0.23698 0.6457 -0.23698 0.63714 " pathEditMode="relative" ptsTypes="fffffffffffffffffff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05 0.04093 C 0.09687 0.071 0.09166 0.0407 0.09774 0.0592 C 0.10451 0.07956 0.10746 0.10083 0.11771 0.11864 C 0.12187 0.13506 0.12587 0.15148 0.13003 0.1679 C 0.13107 0.17206 0.13316 0.18016 0.13316 0.18039 C 0.13784 0.22826 0.13021 0.16235 0.13923 0.20675 C 0.14653 0.24283 0.13281 0.20837 0.14844 0.24167 C 0.15278 0.26758 0.16215 0.29047 0.1684 0.31545 C 0.17239 0.33141 0.17656 0.3469 0.18073 0.36263 C 0.18212 0.36795 0.18194 0.37396 0.18385 0.37905 C 0.18472 0.38136 0.18698 0.38159 0.18854 0.38321 C 0.19166 0.38645 0.19462 0.38992 0.19774 0.39338 C 0.19427 0.40703 0.2033 0.41721 0.21007 0.42622 C 0.2125 0.43571 0.22031 0.44288 0.22534 0.45074 C 0.23698 0.46855 0.24496 0.48913 0.25764 0.50601 C 0.25625 0.49306 0.25937 0.49375 0.25469 0.49375 " pathEditMode="relative" rAng="0" ptsTypes="f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2239E-6 C -0.00052 0.00694 4.44444E-6 0.0141 -0.00156 0.02058 C -0.00261 0.02474 -0.00591 0.02706 -0.00764 0.03076 C -0.01441 0.04533 -0.01962 0.0599 -0.02761 0.07377 C -0.03472 0.08603 -0.04462 0.09528 -0.05226 0.10661 C -0.06181 0.12072 -0.05799 0.11887 -0.06459 0.13321 C -0.07431 0.15425 -0.06997 0.14153 -0.0816 0.16188 C -0.08334 0.16512 -0.0842 0.16905 -0.08611 0.17206 C -0.09479 0.18524 -0.10313 0.19889 -0.11389 0.20906 C -0.11754 0.21253 -0.12153 0.21508 -0.12466 0.21924 C -0.12778 0.2234 -0.12969 0.22895 -0.13229 0.23358 C -0.13472 0.23774 -0.13733 0.2419 -0.13993 0.24583 C -0.14288 0.25023 -0.14653 0.2537 -0.14913 0.25832 C -0.16736 0.28978 -0.18281 0.32493 -0.19844 0.35869 C -0.20365 0.37026 -0.20764 0.38113 -0.21233 0.39338 C -0.21424 0.39847 -0.22153 0.40587 -0.22153 0.40587 C -0.22205 0.40795 -0.22309 0.41188 -0.22309 0.41188 " pathEditMode="relative" ptsTypes="ffffffffffffffff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Магазин &quot;Прыгливый Котел&quot;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t="24717" r="3400" b="2453"/>
          <a:stretch>
            <a:fillRect/>
          </a:stretch>
        </p:blipFill>
        <p:spPr bwMode="auto">
          <a:xfrm>
            <a:off x="1" y="0"/>
            <a:ext cx="392905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Магазин &quot;Прыгливый Котел&quot;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t="24717" r="3400" b="2453"/>
          <a:stretch>
            <a:fillRect/>
          </a:stretch>
        </p:blipFill>
        <p:spPr bwMode="auto">
          <a:xfrm flipH="1">
            <a:off x="5000628" y="3500438"/>
            <a:ext cx="414337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3500430" y="2857496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4929190" y="0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6143636" y="1571612"/>
            <a:ext cx="150019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7429520" y="0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2928926" y="4857760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5" t="20130" r="13014" b="12561"/>
          <a:stretch>
            <a:fillRect/>
          </a:stretch>
        </p:blipFill>
        <p:spPr bwMode="auto">
          <a:xfrm>
            <a:off x="500034" y="4643446"/>
            <a:ext cx="15716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25" name="WordArt 21"/>
          <p:cNvSpPr>
            <a:spLocks noChangeArrowheads="1" noChangeShapeType="1" noTextEdit="1"/>
          </p:cNvSpPr>
          <p:nvPr/>
        </p:nvSpPr>
        <p:spPr bwMode="auto">
          <a:xfrm>
            <a:off x="285720" y="5786454"/>
            <a:ext cx="1500198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6...9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0" y="628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786050" y="5786454"/>
            <a:ext cx="1571636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7...13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4643438" y="1071546"/>
            <a:ext cx="1500198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15...11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7286644" y="1142984"/>
            <a:ext cx="1428760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8...12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3071802" y="3929066"/>
            <a:ext cx="1643074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14...10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5857884" y="2571744"/>
            <a:ext cx="1357322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10...7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9" name="Содержимое 8" descr="Магазин &quot;Прыгливый Котел&quot;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t="56171" r="3400" b="2453"/>
          <a:stretch>
            <a:fillRect/>
          </a:stretch>
        </p:blipFill>
        <p:spPr bwMode="auto">
          <a:xfrm>
            <a:off x="0" y="1357298"/>
            <a:ext cx="3929058" cy="18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Магазин &quot;Прыгливый Котел&quot;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" t="55502" r="3400" b="2453"/>
          <a:stretch>
            <a:fillRect/>
          </a:stretch>
        </p:blipFill>
        <p:spPr bwMode="auto">
          <a:xfrm flipH="1">
            <a:off x="5000628" y="4919674"/>
            <a:ext cx="4143372" cy="193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umeem-sami.ru/wp-content/uploads/2014/02/36.-cifry-ot-1-do-100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rcRect l="16195" t="14739" r="69214" b="61224"/>
          <a:stretch>
            <a:fillRect/>
          </a:stretch>
        </p:blipFill>
        <p:spPr bwMode="auto">
          <a:xfrm>
            <a:off x="1357290" y="1500174"/>
            <a:ext cx="8667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umeem-sami.ru/wp-content/uploads/2014/02/36.-cifry-ot-1-do-100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rcRect l="42010" t="12472" r="42357" b="65419"/>
          <a:stretch>
            <a:fillRect/>
          </a:stretch>
        </p:blipFill>
        <p:spPr bwMode="auto">
          <a:xfrm>
            <a:off x="6858016" y="5000636"/>
            <a:ext cx="928694" cy="92869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48 -0.00324 C 0.03855 0.00578 0.03403 0.01942 0.03768 0.03376 C 0.03889 0.05527 0.04011 0.07863 0.04549 0.09921 C 0.04601 0.10684 0.04601 0.11447 0.04705 0.12187 C 0.0474 0.12488 0.04966 0.12696 0.05 0.12997 C 0.05122 0.13876 0.05053 0.14801 0.05157 0.1568 C 0.05209 0.16096 0.05469 0.16905 0.05469 0.16928 C 0.05625 0.18594 0.05955 0.20143 0.06233 0.21808 C 0.06441 0.2308 0.06407 0.24329 0.06858 0.25508 C 0.06945 0.26734 0.06997 0.28191 0.07309 0.29394 C 0.07709 0.30943 0.07535 0.29579 0.07778 0.30828 C 0.08021 0.321 0.08247 0.33348 0.08698 0.34528 C 0.08837 0.35754 0.08924 0.37187 0.09462 0.38205 C 0.09584 0.39408 0.09757 0.40518 0.09931 0.41697 C 0.1007 0.44033 0.104 0.46114 0.10539 0.4845 C 0.10487 0.51734 0.10469 0.55018 0.10382 0.58302 C 0.10296 0.61586 0.09775 0.64616 0.09775 0.67923 " pathEditMode="relative" rAng="0" ptsTypes="ffffffffffffffff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2239E-6 C -0.00156 -0.00277 -0.00243 -0.00647 -0.00469 -0.00809 C -0.00781 -0.01041 -0.02552 -0.01341 -0.02934 -0.01434 C -0.05122 -0.01966 -0.07222 -0.03076 -0.09393 -0.03677 C -0.10504 -0.0444 -0.11875 -0.04625 -0.1309 -0.04903 C -0.16163 -0.0562 -0.19167 -0.0673 -0.22309 -0.06961 C -0.23906 -0.07077 -0.25486 -0.071 -0.27084 -0.07169 C -0.32639 -0.08048 -0.3783 -0.07701 -0.43542 -0.07585 C -0.44115 -0.07516 -0.44688 -0.07539 -0.45243 -0.07377 C -0.45469 -0.07308 -0.45625 -0.0703 -0.45851 -0.06961 C -0.4724 -0.06522 -0.48924 -0.06498 -0.50313 -0.0636 C -0.54896 -0.04833 -0.65313 -0.05758 -0.6632 -0.05735 C -0.67066 -0.04972 -0.6757 -0.04024 -0.68316 -0.03284 C -0.68872 -0.01804 -0.68993 -0.00185 -0.69705 0.01226 C -0.7 0.02382 -0.70434 0.03446 -0.71094 0.04302 C -0.71337 0.05366 -0.71163 0.04649 -0.71545 0.06152 C -0.71597 0.0636 -0.71702 0.06776 -0.71702 0.06776 C -0.7165 0.07193 -0.71667 0.07632 -0.71545 0.08002 C -0.71459 0.08256 -0.71181 0.08349 -0.71094 0.08603 C -0.70851 0.09274 -0.70816 0.10338 -0.70625 0.11078 C -0.70469 0.12905 -0.7 0.14778 -0.7 0.16605 " pathEditMode="relative" ptsTypes="ffffffffffffffffffff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49769E-6 C 0.00156 0.03076 0.00503 0.0643 0.01076 0.09436 C 0.01163 0.15172 0.02031 0.25417 0.0092 0.31152 C 0.00677 0.33742 0.00226 0.36379 -0.00156 0.38946 C -0.00104 0.39825 -0.00122 0.40727 2.77778E-7 0.41605 C 0.00104 0.42322 0.00764 0.4223 0.00764 0.42831 " pathEditMode="relative" ptsTypes="fffff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5.88344E-6 C 0.01371 -0.01225 0.02222 -0.01687 0.03837 -0.02242 C 0.04253 -0.02381 0.05069 -0.02659 0.05069 -0.02659 C 0.09167 -0.02589 0.13281 -0.02659 0.17378 -0.02451 C 0.17569 -0.02451 0.17674 -0.02127 0.17847 -0.02034 C 0.18733 -0.01502 0.20035 -0.01271 0.20764 -0.00392 C 0.21458 0.00417 0.21892 0.01458 0.2276 0.01851 C 0.23351 0.02892 0.23403 0.0266 0.24149 0.03285 C 0.25278 0.05528 0.27795 0.06338 0.28924 0.08627 C 0.29722 0.10246 0.30052 0.12096 0.30451 0.13946 C 0.30729 0.15265 0.31163 0.1656 0.31528 0.17832 C 0.3158 0.18664 0.3158 0.19497 0.31684 0.20306 C 0.31736 0.20722 0.31996 0.21532 0.31996 0.21532 C 0.3184 0.2766 0.32899 0.28886 0.31528 0.27059 " pathEditMode="relative" ptsTypes="fffffffffffff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1.06383E-6 C 0.00904 -0.00416 0.00313 -0.00092 0.01685 -0.01249 C 0.01928 -0.01457 0.02206 -0.01503 0.02466 -0.01642 C 0.03525 -0.02266 0.04393 -0.03122 0.05539 -0.03492 C 0.06615 -0.04209 0.07084 -0.04556 0.08143 -0.04926 C 0.0882 -0.05458 0.09567 -0.05874 0.10157 -0.06568 C 0.10973 -0.07516 0.1172 -0.08534 0.12761 -0.09019 C 0.1474 -0.11656 0.11303 -0.07215 0.13994 -0.10245 C 0.14497 -0.10823 0.14914 -0.11471 0.15383 -0.12095 C 0.15539 -0.12303 0.15556 -0.12673 0.15695 -0.12928 C 0.15869 -0.13228 0.16129 -0.13437 0.16303 -0.13737 C 0.16598 -0.14246 0.16754 -0.1487 0.17067 -0.15379 C 0.18681 -0.18016 0.19793 -0.20791 0.20921 -0.23797 C 0.21824 -0.26133 0.23004 -0.28423 0.2415 -0.3055 C 0.24497 -0.31892 0.25365 -0.32886 0.2599 -0.34019 C 0.26216 -0.35245 0.27032 -0.36424 0.27536 -0.37511 C 0.28109 -0.3876 0.28508 -0.40148 0.29081 -0.41397 C 0.29133 -0.41674 0.2915 -0.41975 0.29237 -0.42229 C 0.29306 -0.42461 0.29463 -0.42599 0.29532 -0.42831 C 0.29897 -0.44195 0.29984 -0.45629 0.30452 -0.46947 C 0.30852 -0.49815 0.31181 -0.53284 0.30157 -0.55967 C 0.29775 -0.56961 0.29029 -0.57655 0.28456 -0.58418 C 0.26581 -0.60916 0.24532 -0.62049 0.21997 -0.62928 C 0.20348 -0.64385 0.18195 -0.64292 0.16303 -0.6457 C 0.1415 -0.645 0.11997 -0.64547 0.09845 -0.64362 C 0.09619 -0.64338 0.09445 -0.64061 0.09237 -0.63945 C 0.08612 -0.63598 0.08317 -0.63691 0.07848 -0.63136 C 0.06598 -0.61656 0.07414 -0.62118 0.06459 -0.61702 C 0.05348 -0.60222 0.05886 -0.60823 0.04914 -0.59852 C 0.04567 -0.58325 0.05088 -0.60083 0.04306 -0.58834 C 0.04202 -0.58672 0.04237 -0.58395 0.0415 -0.5821 C 0.04029 -0.57979 0.03838 -0.57817 0.03699 -0.57585 C 0.03577 -0.574 0.0349 -0.57192 0.03386 -0.56984 C 0.02657 -0.55481 0.02275 -0.53746 0.01529 -0.52266 C 0.01372 -0.51572 0.01234 -0.50902 0.01077 -0.50208 C 0.0099 -0.49792 0.00765 -0.48982 0.00765 -0.48982 C 0.00713 -0.47826 0.00695 -0.4667 0.00609 -0.45513 C 0.00435 -0.43247 0.00452 -0.45606 0.00452 -0.44681 " pathEditMode="relative" ptsTypes="fffffffffffffffffffffffffffffffffffffA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9861E-6 C 0.0092 -0.00809 0.01823 -0.01572 0.02916 -0.01827 C 0.03177 -0.02035 0.0342 -0.02289 0.03698 -0.02451 C 0.04045 -0.02636 0.04444 -0.02636 0.04774 -0.02867 C 0.04965 -0.02983 0.05052 -0.03307 0.05226 -0.03469 C 0.05729 -0.03908 0.06232 -0.04371 0.06771 -0.04718 C 0.07639 -0.05296 0.08541 -0.05643 0.09392 -0.06336 C 0.10555 -0.07308 0.08906 -0.06059 0.10607 -0.07585 C 0.10746 -0.07701 0.1184 -0.08464 0.12153 -0.08811 C 0.12986 -0.09759 0.13541 -0.10384 0.14618 -0.10846 C 0.15746 -0.11864 0.16562 -0.13251 0.17847 -0.13922 C 0.20816 -0.17877 0.23455 -0.22016 0.25538 -0.2685 C 0.26285 -0.28584 0.2658 -0.31244 0.27083 -0.33187 C 0.27309 -0.35129 0.27812 -0.36933 0.28003 -0.38922 C 0.27899 -0.40842 0.27969 -0.42784 0.27691 -0.44681 C 0.27517 -0.4586 0.26892 -0.45953 0.26458 -0.46716 C 0.26285 -0.47039 0.2618 -0.4741 0.26007 -0.47733 C 0.25434 -0.48774 0.2441 -0.49583 0.23698 -0.50416 C 0.22708 -0.51595 0.21701 -0.53052 0.20469 -0.53677 C 0.20347 -0.53931 0.19514 -0.55411 0.19392 -0.55527 C 0.19219 -0.55689 0.18976 -0.55666 0.18767 -0.55735 C 0.18055 -0.56706 0.16979 -0.57562 0.16007 -0.58002 C 0.14982 -0.58973 0.1434 -0.59505 0.13229 -0.60245 C 0.11649 -0.61286 0.13541 -0.60592 0.11996 -0.61054 C 0.11267 -0.6154 0.10035 -0.62373 0.09236 -0.62696 C 0.08055 -0.6376 0.03837 -0.64015 0.02465 -0.6413 C -0.13993 -0.63899 -0.06788 -0.65078 -0.12622 -0.63529 C -0.13108 -0.63066 -0.13646 -0.62743 -0.14149 -0.62303 C -0.14254 -0.62095 -0.14323 -0.61864 -0.14462 -0.61679 C -0.14601 -0.61494 -0.14827 -0.61471 -0.14931 -0.61262 C -0.15712 -0.59597 -0.1533 -0.57493 -0.16459 -0.55943 C -0.16667 -0.55134 -0.16858 -0.54787 -0.17379 -0.54301 C -0.1816 -0.52752 -0.18403 -0.50902 -0.18924 -0.4919 C -0.19149 -0.47063 -0.1908 -0.48219 -0.1908 -0.45698 " pathEditMode="relative" ptsTypes="fffffffffffffffffffffffffffff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227</Words>
  <Application>Microsoft Office PowerPoint</Application>
  <PresentationFormat>Экран (4:3)</PresentationFormat>
  <Paragraphs>54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   Дни недели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51</cp:revision>
  <dcterms:created xsi:type="dcterms:W3CDTF">2015-02-07T13:36:27Z</dcterms:created>
  <dcterms:modified xsi:type="dcterms:W3CDTF">2022-03-29T02:23:05Z</dcterms:modified>
</cp:coreProperties>
</file>