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Default Extension="WAV" ContentType="audio/x-wav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5"/>
  </p:notesMasterIdLst>
  <p:sldIdLst>
    <p:sldId id="256" r:id="rId4"/>
    <p:sldId id="257" r:id="rId5"/>
    <p:sldId id="258" r:id="rId6"/>
    <p:sldId id="259" r:id="rId7"/>
    <p:sldId id="267" r:id="rId8"/>
    <p:sldId id="268" r:id="rId9"/>
    <p:sldId id="269" r:id="rId10"/>
    <p:sldId id="270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72" r:id="rId19"/>
    <p:sldId id="274" r:id="rId20"/>
    <p:sldId id="275" r:id="rId21"/>
    <p:sldId id="276" r:id="rId22"/>
    <p:sldId id="285" r:id="rId23"/>
    <p:sldId id="28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717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DE3C6D-41EC-489A-A611-281EF21769F8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19DD2F-6C7F-4A19-AA41-D1646C9C1C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1885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19DD2F-6C7F-4A19-AA41-D1646C9C1C95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9171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19DD2F-6C7F-4A19-AA41-D1646C9C1C95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6117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53E0C87-832F-4DAC-B602-D929D0319B4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C9741A-7874-40C6-99B0-0B75FF87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8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7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8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10000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https://img3.goodfon.ru/original/2560x1440/f/8a/winter-snow-nature-les-7001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35" y="-19061"/>
            <a:ext cx="9126565" cy="6877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playcast.ru/uploads/2018/01/02/24288675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274338" y="3970626"/>
            <a:ext cx="2030355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-fotki.yandex.ru/get/9165/47407354.c55/0_1293c4_fc9f7436_orig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 xmlns="">
                  <a14:imgLayer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1476293" cy="118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img-fotki.yandex.ru/get/9165/47407354.c55/0_1293c4_fc9f7436_orig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 xmlns="">
                  <a14:imgLayer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03" y="2573961"/>
            <a:ext cx="1476293" cy="118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advTm="10000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https://img3.goodfon.ru/original/2560x1440/f/8a/winter-snow-nature-les-7001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35" y="-19061"/>
            <a:ext cx="9126565" cy="6877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playcast.ru/uploads/2018/01/02/24288675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274338" y="3970626"/>
            <a:ext cx="2030355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-fotki.yandex.ru/get/9165/47407354.c55/0_1293c4_fc9f7436_orig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 xmlns="">
                  <a14:imgLayer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1476293" cy="118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img-fotki.yandex.ru/get/9165/47407354.c55/0_1293c4_fc9f7436_orig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 xmlns="">
                  <a14:imgLayer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03" y="2573961"/>
            <a:ext cx="1476293" cy="118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Tm="10000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7.xml"/><Relationship Id="rId1" Type="http://schemas.openxmlformats.org/officeDocument/2006/relationships/video" Target="NULL" TargetMode="External"/><Relationship Id="rId6" Type="http://schemas.openxmlformats.org/officeDocument/2006/relationships/image" Target="../media/image11.png"/><Relationship Id="rId5" Type="http://schemas.microsoft.com/office/2007/relationships/media" Target="../media/media1.WAV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notesSlide" Target="../notesSlides/notesSlide2.xml"/><Relationship Id="rId7" Type="http://schemas.microsoft.com/office/2007/relationships/media" Target="../media/media10.WAV"/><Relationship Id="rId12" Type="http://schemas.microsoft.com/office/2007/relationships/hdphoto" Target="../media/hdphoto2.wdp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42.png"/><Relationship Id="rId11" Type="http://schemas.openxmlformats.org/officeDocument/2006/relationships/image" Target="../media/image44.png"/><Relationship Id="rId5" Type="http://schemas.openxmlformats.org/officeDocument/2006/relationships/image" Target="../media/image30.png"/><Relationship Id="rId10" Type="http://schemas.openxmlformats.org/officeDocument/2006/relationships/image" Target="../media/image43.png"/><Relationship Id="rId4" Type="http://schemas.openxmlformats.org/officeDocument/2006/relationships/image" Target="../media/image41.jpeg"/><Relationship Id="rId9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41.jpeg"/><Relationship Id="rId7" Type="http://schemas.microsoft.com/office/2007/relationships/media" Target="../media/media11.WAV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45.png"/><Relationship Id="rId5" Type="http://schemas.openxmlformats.org/officeDocument/2006/relationships/image" Target="../media/image30.png"/><Relationship Id="rId10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1.jpeg"/><Relationship Id="rId7" Type="http://schemas.openxmlformats.org/officeDocument/2006/relationships/image" Target="../media/image47.png"/><Relationship Id="rId12" Type="http://schemas.openxmlformats.org/officeDocument/2006/relationships/image" Target="../media/image43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46.png"/><Relationship Id="rId11" Type="http://schemas.openxmlformats.org/officeDocument/2006/relationships/image" Target="../media/image39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42.png"/><Relationship Id="rId9" Type="http://schemas.microsoft.com/office/2007/relationships/media" Target="../media/media1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29.xml"/><Relationship Id="rId1" Type="http://schemas.openxmlformats.org/officeDocument/2006/relationships/video" Target="NULL" TargetMode="External"/><Relationship Id="rId6" Type="http://schemas.openxmlformats.org/officeDocument/2006/relationships/image" Target="../media/image35.png"/><Relationship Id="rId5" Type="http://schemas.microsoft.com/office/2007/relationships/media" Target="../media/media13.WAV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9.jpeg"/><Relationship Id="rId7" Type="http://schemas.openxmlformats.org/officeDocument/2006/relationships/image" Target="../media/image51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35.png"/><Relationship Id="rId5" Type="http://schemas.microsoft.com/office/2007/relationships/media" Target="../media/media14.WAV"/><Relationship Id="rId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9.jpeg"/><Relationship Id="rId7" Type="http://schemas.openxmlformats.org/officeDocument/2006/relationships/image" Target="../media/image51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35.png"/><Relationship Id="rId5" Type="http://schemas.microsoft.com/office/2007/relationships/media" Target="../media/media15.WAV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7.jpeg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29.xml"/><Relationship Id="rId1" Type="http://schemas.openxmlformats.org/officeDocument/2006/relationships/video" Target="NULL" TargetMode="External"/><Relationship Id="rId6" Type="http://schemas.microsoft.com/office/2007/relationships/media" Target="../media/media16.WAV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53.jpeg"/><Relationship Id="rId7" Type="http://schemas.microsoft.com/office/2007/relationships/media" Target="../media/media17.WAV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10" Type="http://schemas.openxmlformats.org/officeDocument/2006/relationships/image" Target="../media/image56.png"/><Relationship Id="rId4" Type="http://schemas.openxmlformats.org/officeDocument/2006/relationships/image" Target="../media/image30.png"/><Relationship Id="rId9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53.jpeg"/><Relationship Id="rId7" Type="http://schemas.microsoft.com/office/2007/relationships/media" Target="../media/media18.WAV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10" Type="http://schemas.openxmlformats.org/officeDocument/2006/relationships/image" Target="../media/image56.png"/><Relationship Id="rId4" Type="http://schemas.openxmlformats.org/officeDocument/2006/relationships/image" Target="../media/image30.png"/><Relationship Id="rId9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53.jpeg"/><Relationship Id="rId7" Type="http://schemas.microsoft.com/office/2007/relationships/media" Target="../media/media19.WAV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10" Type="http://schemas.openxmlformats.org/officeDocument/2006/relationships/image" Target="../media/image56.png"/><Relationship Id="rId4" Type="http://schemas.openxmlformats.org/officeDocument/2006/relationships/image" Target="../media/image30.png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microsoft.com/office/2007/relationships/media" Target="../media/media2.WAV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35.png"/><Relationship Id="rId5" Type="http://schemas.microsoft.com/office/2007/relationships/media" Target="../media/media20.WAV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jpe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microsoft.com/office/2007/relationships/media" Target="../media/media3.WAV"/><Relationship Id="rId11" Type="http://schemas.openxmlformats.org/officeDocument/2006/relationships/image" Target="../media/image23.png"/><Relationship Id="rId5" Type="http://schemas.openxmlformats.org/officeDocument/2006/relationships/image" Target="../media/image19.png"/><Relationship Id="rId10" Type="http://schemas.openxmlformats.org/officeDocument/2006/relationships/image" Target="../media/image22.png"/><Relationship Id="rId4" Type="http://schemas.openxmlformats.org/officeDocument/2006/relationships/image" Target="../media/image18.png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jpeg"/><Relationship Id="rId7" Type="http://schemas.openxmlformats.org/officeDocument/2006/relationships/image" Target="../media/image24.png"/><Relationship Id="rId12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microsoft.com/office/2007/relationships/media" Target="../media/media4.WAV"/><Relationship Id="rId11" Type="http://schemas.openxmlformats.org/officeDocument/2006/relationships/image" Target="../media/image26.png"/><Relationship Id="rId5" Type="http://schemas.openxmlformats.org/officeDocument/2006/relationships/image" Target="../media/image19.png"/><Relationship Id="rId10" Type="http://schemas.openxmlformats.org/officeDocument/2006/relationships/image" Target="../media/image25.png"/><Relationship Id="rId4" Type="http://schemas.openxmlformats.org/officeDocument/2006/relationships/image" Target="../media/image18.png"/><Relationship Id="rId9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8.xml"/><Relationship Id="rId1" Type="http://schemas.openxmlformats.org/officeDocument/2006/relationships/video" Target="NULL" TargetMode="External"/><Relationship Id="rId6" Type="http://schemas.microsoft.com/office/2007/relationships/media" Target="../media/media5.WAV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notesSlide" Target="../notesSlides/notesSlide1.xml"/><Relationship Id="rId7" Type="http://schemas.microsoft.com/office/2007/relationships/media" Target="../media/media6.WAV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4.png"/><Relationship Id="rId4" Type="http://schemas.openxmlformats.org/officeDocument/2006/relationships/image" Target="../media/image29.jpeg"/><Relationship Id="rId9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jpeg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microsoft.com/office/2007/relationships/media" Target="../media/media7.WAV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7.jpeg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35.png"/><Relationship Id="rId5" Type="http://schemas.microsoft.com/office/2007/relationships/media" Target="../media/media8.WAV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7.jpeg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18.xml"/><Relationship Id="rId1" Type="http://schemas.openxmlformats.org/officeDocument/2006/relationships/video" Target="NULL" TargetMode="External"/><Relationship Id="rId6" Type="http://schemas.microsoft.com/office/2007/relationships/media" Target="../media/media9.WAV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404664"/>
            <a:ext cx="664373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Правила поведения зимой</a:t>
            </a:r>
            <a:endParaRPr lang="ru-RU" sz="6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5" name="Рисунок 4" descr="79cce36bdf86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3468617"/>
            <a:ext cx="3444247" cy="3389383"/>
          </a:xfrm>
          <a:prstGeom prst="rect">
            <a:avLst/>
          </a:prstGeom>
        </p:spPr>
      </p:pic>
      <p:pic>
        <p:nvPicPr>
          <p:cNvPr id="6" name="~PP2444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79630" y="2967335"/>
            <a:ext cx="184731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1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187624" y="5301208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dirty="0" smtClean="0"/>
              <a:t>МКОУ Тогучинского района </a:t>
            </a:r>
            <a:br>
              <a:rPr lang="ru-RU" sz="2000" dirty="0" smtClean="0"/>
            </a:br>
            <a:r>
              <a:rPr lang="ru-RU" sz="2000" dirty="0" smtClean="0"/>
              <a:t>«Пойменная средняя школа»</a:t>
            </a:r>
            <a:br>
              <a:rPr lang="ru-RU" sz="2000" dirty="0" smtClean="0"/>
            </a:br>
            <a:r>
              <a:rPr lang="ru-RU" sz="2000" dirty="0" smtClean="0"/>
              <a:t>д</a:t>
            </a:r>
            <a:r>
              <a:rPr lang="ru-RU" sz="2000" dirty="0" smtClean="0"/>
              <a:t>ошкольная группа «Белоснежка»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err="1" smtClean="0"/>
              <a:t>Солодких</a:t>
            </a:r>
            <a:r>
              <a:rPr lang="ru-RU" sz="2000" dirty="0" smtClean="0"/>
              <a:t> Наталья Васильевна </a:t>
            </a:r>
            <a:br>
              <a:rPr lang="ru-RU" sz="2000" dirty="0" smtClean="0"/>
            </a:br>
            <a:r>
              <a:rPr lang="ru-RU" sz="2000" dirty="0" smtClean="0"/>
              <a:t>воспитатель</a:t>
            </a:r>
            <a:endParaRPr lang="ru-RU" sz="2000" dirty="0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0" y="4143380"/>
            <a:ext cx="1357290" cy="642942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0800000" flipV="1">
            <a:off x="0" y="4786322"/>
            <a:ext cx="2571736" cy="1785950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 descr="95806b8193e3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327376" y="1785926"/>
            <a:ext cx="1816624" cy="2082118"/>
          </a:xfrm>
          <a:prstGeom prst="rect">
            <a:avLst/>
          </a:prstGeom>
        </p:spPr>
      </p:pic>
      <p:pic>
        <p:nvPicPr>
          <p:cNvPr id="2" name="Рисунок 1" descr="1_Hokaido_Winter_19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3240" y="2214554"/>
            <a:ext cx="6134532" cy="442913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429388" y="5657671"/>
            <a:ext cx="27146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Какая чудо-горка</a:t>
            </a:r>
          </a:p>
          <a:p>
            <a:r>
              <a:rPr lang="ru-RU" b="1" dirty="0" smtClean="0"/>
              <a:t>У нас у дома, братцы!</a:t>
            </a:r>
          </a:p>
          <a:p>
            <a:r>
              <a:rPr lang="ru-RU" b="1" dirty="0" smtClean="0"/>
              <a:t>Взял саночки Егорка,</a:t>
            </a:r>
          </a:p>
          <a:p>
            <a:r>
              <a:rPr lang="ru-RU" b="1" dirty="0" smtClean="0"/>
              <a:t>Пошёл с горы кататься.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6072198" y="5657671"/>
            <a:ext cx="3071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Он склон нашёл покруче,</a:t>
            </a:r>
          </a:p>
          <a:p>
            <a:r>
              <a:rPr lang="ru-RU" b="1" dirty="0" smtClean="0"/>
              <a:t>Но говорит Марина:</a:t>
            </a:r>
          </a:p>
          <a:p>
            <a:r>
              <a:rPr lang="ru-RU" b="1" dirty="0" smtClean="0"/>
              <a:t>«Здесь не катайся лучше,</a:t>
            </a:r>
          </a:p>
          <a:p>
            <a:r>
              <a:rPr lang="ru-RU" b="1" dirty="0" smtClean="0"/>
              <a:t>Смотри, внизу – машины!»</a:t>
            </a:r>
            <a:endParaRPr lang="ru-RU" b="1" dirty="0"/>
          </a:p>
        </p:txBody>
      </p:sp>
      <p:pic>
        <p:nvPicPr>
          <p:cNvPr id="23" name="Рисунок 22" descr="95806b8193e3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429256" y="2857496"/>
            <a:ext cx="1816624" cy="2082118"/>
          </a:xfrm>
          <a:prstGeom prst="rect">
            <a:avLst/>
          </a:prstGeom>
        </p:spPr>
      </p:pic>
      <p:pic>
        <p:nvPicPr>
          <p:cNvPr id="24" name="~PP2360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pic>
        <p:nvPicPr>
          <p:cNvPr id="25" name="Picture 4" descr="http://detsad-kitty.ru/uploads/posts/2016-01/1452601851_5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71670" y="4214818"/>
            <a:ext cx="1848325" cy="2470191"/>
          </a:xfrm>
          <a:prstGeom prst="rect">
            <a:avLst/>
          </a:prstGeom>
          <a:noFill/>
        </p:spPr>
      </p:pic>
      <p:pic>
        <p:nvPicPr>
          <p:cNvPr id="14" name="Рисунок 13" descr="https://img0.liveinternet.ru/images/attach/c/7/95/504/95504578_RRyoRR__42_.pn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99992" y="4697760"/>
            <a:ext cx="165618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C:\Users\Школа\Desktop\мои документы\КАРТИНКИ ДОУ\КАРТИНКИ ДОУ\Оформление\3.jpg"/>
          <p:cNvPicPr/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57250" b="80000" l="45250" r="81750">
                        <a14:foregroundMark x1="48250" y1="69750" x2="46000" y2="71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750" t="57250" r="17000" b="19750"/>
          <a:stretch/>
        </p:blipFill>
        <p:spPr bwMode="auto">
          <a:xfrm rot="19801527">
            <a:off x="-122579" y="4229953"/>
            <a:ext cx="2465263" cy="141407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video>
          </p:childTnLst>
        </p:cTn>
      </p:par>
    </p:tnLst>
    <p:bldLst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_Hokaido_Winter_19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40" y="2071678"/>
            <a:ext cx="6134532" cy="4429132"/>
          </a:xfrm>
          <a:prstGeom prst="rect">
            <a:avLst/>
          </a:prstGeom>
        </p:spPr>
      </p:pic>
      <p:pic>
        <p:nvPicPr>
          <p:cNvPr id="7" name="Рисунок 6" descr="95806b8193e3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643438" y="3000372"/>
            <a:ext cx="1816624" cy="2082118"/>
          </a:xfrm>
          <a:prstGeom prst="rect">
            <a:avLst/>
          </a:prstGeom>
        </p:spPr>
      </p:pic>
      <p:pic>
        <p:nvPicPr>
          <p:cNvPr id="8" name="Рисунок 7" descr="95806b8193e3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858016" y="1714488"/>
            <a:ext cx="1816624" cy="2082118"/>
          </a:xfrm>
          <a:prstGeom prst="rect">
            <a:avLst/>
          </a:prstGeom>
        </p:spPr>
      </p:pic>
      <p:pic>
        <p:nvPicPr>
          <p:cNvPr id="10" name="Рисунок 9" descr="95806b8193e3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-142908" y="4000504"/>
            <a:ext cx="1816624" cy="2082118"/>
          </a:xfrm>
          <a:prstGeom prst="rect">
            <a:avLst/>
          </a:prstGeom>
        </p:spPr>
      </p:pic>
      <p:pic>
        <p:nvPicPr>
          <p:cNvPr id="13" name="Рисунок 12" descr="1b848d4592a9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6100594" y="2714620"/>
            <a:ext cx="3043406" cy="231299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929322" y="5643578"/>
            <a:ext cx="32146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«Смотри, с другой сторонки,</a:t>
            </a:r>
          </a:p>
          <a:p>
            <a:r>
              <a:rPr lang="ru-RU" b="1" dirty="0" smtClean="0"/>
              <a:t>Где нет проезжей части, </a:t>
            </a:r>
          </a:p>
          <a:p>
            <a:r>
              <a:rPr lang="ru-RU" b="1" dirty="0" smtClean="0"/>
              <a:t>Катаются Алёнка,</a:t>
            </a:r>
          </a:p>
          <a:p>
            <a:r>
              <a:rPr lang="ru-RU" b="1" dirty="0" smtClean="0"/>
              <a:t>Вадим , Илья и Настя».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429388" y="5657671"/>
            <a:ext cx="25026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«Марина, я согласен!</a:t>
            </a:r>
          </a:p>
          <a:p>
            <a:r>
              <a:rPr lang="ru-RU" b="1" dirty="0" smtClean="0"/>
              <a:t>Спасибо за советы!</a:t>
            </a:r>
          </a:p>
          <a:p>
            <a:r>
              <a:rPr lang="ru-RU" b="1" dirty="0" smtClean="0"/>
              <a:t>Да, этот склон опасен,</a:t>
            </a:r>
          </a:p>
          <a:p>
            <a:r>
              <a:rPr lang="ru-RU" b="1" dirty="0" smtClean="0"/>
              <a:t>С него я не поеду».</a:t>
            </a:r>
            <a:endParaRPr lang="ru-RU" b="1" dirty="0"/>
          </a:p>
        </p:txBody>
      </p:sp>
      <p:pic>
        <p:nvPicPr>
          <p:cNvPr id="16" name="~PP1737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pic>
        <p:nvPicPr>
          <p:cNvPr id="17" name="Picture 4" descr="http://detsad-kitty.ru/uploads/posts/2016-01/1452601851_5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28662" y="4214818"/>
            <a:ext cx="1848325" cy="2470191"/>
          </a:xfrm>
          <a:prstGeom prst="rect">
            <a:avLst/>
          </a:prstGeom>
          <a:noFill/>
        </p:spPr>
      </p:pic>
      <p:pic>
        <p:nvPicPr>
          <p:cNvPr id="18" name="Рисунок 17" descr="https://img0.liveinternet.ru/images/attach/c/7/95/504/95504578_RRyoRR__42_.pn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11960" y="4680110"/>
            <a:ext cx="165618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</p:childTnLst>
        </p:cTn>
      </p:par>
    </p:tnLst>
    <p:bldLst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_Hokaido_Winter_19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852" y="1214422"/>
            <a:ext cx="8014084" cy="5786168"/>
          </a:xfrm>
          <a:prstGeom prst="rect">
            <a:avLst/>
          </a:prstGeom>
        </p:spPr>
      </p:pic>
      <p:pic>
        <p:nvPicPr>
          <p:cNvPr id="4" name="Рисунок 3" descr="95806b8193e3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786314" y="2857496"/>
            <a:ext cx="1567309" cy="1796366"/>
          </a:xfrm>
          <a:prstGeom prst="rect">
            <a:avLst/>
          </a:prstGeom>
        </p:spPr>
      </p:pic>
      <p:pic>
        <p:nvPicPr>
          <p:cNvPr id="5" name="Рисунок 4" descr="95806b8193e3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929454" y="1714488"/>
            <a:ext cx="1504980" cy="1724928"/>
          </a:xfrm>
          <a:prstGeom prst="rect">
            <a:avLst/>
          </a:prstGeom>
        </p:spPr>
      </p:pic>
      <p:pic>
        <p:nvPicPr>
          <p:cNvPr id="7" name="Рисунок 6" descr="95806b8193e3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-214346" y="3143248"/>
            <a:ext cx="1816624" cy="2082118"/>
          </a:xfrm>
          <a:prstGeom prst="rect">
            <a:avLst/>
          </a:prstGeom>
        </p:spPr>
      </p:pic>
      <p:pic>
        <p:nvPicPr>
          <p:cNvPr id="8" name="Рисунок 7" descr="1b848d4592a9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 rot="224920">
            <a:off x="2372304" y="3759051"/>
            <a:ext cx="3630750" cy="2759374"/>
          </a:xfrm>
          <a:prstGeom prst="rect">
            <a:avLst/>
          </a:prstGeom>
        </p:spPr>
      </p:pic>
      <p:pic>
        <p:nvPicPr>
          <p:cNvPr id="12" name="Рисунок 11" descr="e9ec50283949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 rot="20570315">
            <a:off x="6530947" y="2437401"/>
            <a:ext cx="2333628" cy="224611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143636" y="5657671"/>
            <a:ext cx="28931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«Я покатаюсь с вами –</a:t>
            </a:r>
          </a:p>
          <a:p>
            <a:r>
              <a:rPr lang="ru-RU" b="1" dirty="0" smtClean="0"/>
              <a:t>С тобой, Ильёй, Вадимом.</a:t>
            </a:r>
          </a:p>
          <a:p>
            <a:r>
              <a:rPr lang="ru-RU" b="1" dirty="0" smtClean="0"/>
              <a:t>Вернусь я к папе, маме</a:t>
            </a:r>
          </a:p>
          <a:p>
            <a:r>
              <a:rPr lang="ru-RU" b="1" dirty="0" smtClean="0"/>
              <a:t>Живым и невредимым.</a:t>
            </a:r>
            <a:endParaRPr lang="ru-RU" b="1" dirty="0"/>
          </a:p>
        </p:txBody>
      </p:sp>
      <p:pic>
        <p:nvPicPr>
          <p:cNvPr id="14" name="~PP1153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pic>
        <p:nvPicPr>
          <p:cNvPr id="15" name="Picture 4" descr="http://detsad-kitty.ru/uploads/posts/2016-01/1452601851_5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472" y="4286256"/>
            <a:ext cx="1848325" cy="2470191"/>
          </a:xfrm>
          <a:prstGeom prst="rect">
            <a:avLst/>
          </a:prstGeom>
          <a:noFill/>
        </p:spPr>
      </p:pic>
      <p:pic>
        <p:nvPicPr>
          <p:cNvPr id="16" name="Рисунок 15" descr="https://img0.liveinternet.ru/images/attach/c/7/95/504/95504578_RRyoRR__42_.pn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139952" y="4581128"/>
            <a:ext cx="165618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41-33 копия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51720" y="3861048"/>
            <a:ext cx="1829048" cy="261907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707904" y="1988840"/>
            <a:ext cx="448533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стойте под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сосульками!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~PP2369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pic>
        <p:nvPicPr>
          <p:cNvPr id="8" name="Picture 2" descr="https://i6.imageban.ru/out/2016/12/20/81a9775e2814298a84023750f6cfd4ca.png"/>
          <p:cNvPicPr>
            <a:picLocks noChangeAspect="1" noChangeArrowheads="1"/>
          </p:cNvPicPr>
          <p:nvPr/>
        </p:nvPicPr>
        <p:blipFill>
          <a:blip r:embed="rId7" cstate="print"/>
          <a:srcRect l="33333"/>
          <a:stretch>
            <a:fillRect/>
          </a:stretch>
        </p:blipFill>
        <p:spPr bwMode="auto">
          <a:xfrm>
            <a:off x="5868144" y="260648"/>
            <a:ext cx="2809736" cy="1637407"/>
          </a:xfrm>
          <a:prstGeom prst="rect">
            <a:avLst/>
          </a:prstGeom>
          <a:noFill/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post-207850-1266987079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215206" y="0"/>
            <a:ext cx="1928794" cy="231274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143636" y="4500570"/>
            <a:ext cx="30003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Вышли как-то погулять</a:t>
            </a:r>
          </a:p>
          <a:p>
            <a:r>
              <a:rPr lang="ru-RU" b="1" dirty="0" smtClean="0"/>
              <a:t>Мы с собачкой </a:t>
            </a:r>
            <a:r>
              <a:rPr lang="ru-RU" b="1" dirty="0" err="1" smtClean="0"/>
              <a:t>Жулькой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Стали с ней мы наблюдать</a:t>
            </a:r>
          </a:p>
          <a:p>
            <a:r>
              <a:rPr lang="ru-RU" b="1" dirty="0" smtClean="0"/>
              <a:t>Снизу за сосулькой.</a:t>
            </a:r>
          </a:p>
          <a:p>
            <a:r>
              <a:rPr lang="ru-RU" b="1" dirty="0" smtClean="0"/>
              <a:t>На неё мы смотрим. Ах!</a:t>
            </a:r>
          </a:p>
          <a:p>
            <a:r>
              <a:rPr lang="ru-RU" b="1" dirty="0" smtClean="0"/>
              <a:t>Красота какая!</a:t>
            </a:r>
          </a:p>
          <a:p>
            <a:r>
              <a:rPr lang="ru-RU" b="1" dirty="0" smtClean="0"/>
              <a:t>Как блестит она, в лучах</a:t>
            </a:r>
          </a:p>
          <a:p>
            <a:r>
              <a:rPr lang="ru-RU" b="1" dirty="0" smtClean="0"/>
              <a:t>Солнечных  сверкая.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898432" y="5214950"/>
            <a:ext cx="32455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Но под солнцем век сосульки</a:t>
            </a:r>
          </a:p>
          <a:p>
            <a:r>
              <a:rPr lang="ru-RU" b="1" dirty="0" smtClean="0"/>
              <a:t>Был не очень долог.</a:t>
            </a:r>
          </a:p>
          <a:p>
            <a:r>
              <a:rPr lang="ru-RU" b="1" dirty="0" smtClean="0"/>
              <a:t>Вижу – возле лапки </a:t>
            </a:r>
            <a:r>
              <a:rPr lang="ru-RU" b="1" dirty="0" err="1" smtClean="0"/>
              <a:t>Жульки</a:t>
            </a:r>
            <a:endParaRPr lang="ru-RU" b="1" dirty="0" smtClean="0"/>
          </a:p>
          <a:p>
            <a:r>
              <a:rPr lang="ru-RU" b="1" dirty="0" smtClean="0"/>
              <a:t>Падает осколок.</a:t>
            </a:r>
            <a:endParaRPr lang="ru-RU" b="1" dirty="0"/>
          </a:p>
        </p:txBody>
      </p:sp>
      <p:pic>
        <p:nvPicPr>
          <p:cNvPr id="15" name="~PP1338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pic>
        <p:nvPicPr>
          <p:cNvPr id="21" name="Рисунок 20" descr="http://primdou74.ru/public/users/994/img/100220162205.pn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7504" y="4694659"/>
            <a:ext cx="2808312" cy="2163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4f945dc5e8f2t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 rot="3096844">
            <a:off x="2564942" y="6142544"/>
            <a:ext cx="318652" cy="728668"/>
          </a:xfrm>
          <a:prstGeom prst="rect">
            <a:avLst/>
          </a:prstGeom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  <p:bldLst>
      <p:bldP spid="16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post-207850-1266987079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215206" y="0"/>
            <a:ext cx="1928794" cy="231274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254683" y="5500702"/>
            <a:ext cx="28893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Прямо с крыши полетели</a:t>
            </a:r>
          </a:p>
          <a:p>
            <a:r>
              <a:rPr lang="ru-RU" b="1" dirty="0" smtClean="0"/>
              <a:t>Тут на нас сосульки.</a:t>
            </a:r>
          </a:p>
          <a:p>
            <a:r>
              <a:rPr lang="ru-RU" b="1" dirty="0" smtClean="0"/>
              <a:t>Отскочили еле-еле</a:t>
            </a:r>
          </a:p>
          <a:p>
            <a:r>
              <a:rPr lang="ru-RU" b="1" dirty="0" smtClean="0"/>
              <a:t>Мы с собачкой </a:t>
            </a:r>
            <a:r>
              <a:rPr lang="ru-RU" b="1" dirty="0" err="1" smtClean="0"/>
              <a:t>Жулькой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243975" y="5500702"/>
            <a:ext cx="29000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А сосульки нам звенят,</a:t>
            </a:r>
          </a:p>
          <a:p>
            <a:r>
              <a:rPr lang="ru-RU" b="1" dirty="0" smtClean="0"/>
              <a:t>Сверху, с крыши говорят:</a:t>
            </a:r>
          </a:p>
          <a:p>
            <a:r>
              <a:rPr lang="ru-RU" b="1" dirty="0" smtClean="0"/>
              <a:t>«В тёплые деньки зимы</a:t>
            </a:r>
          </a:p>
          <a:p>
            <a:r>
              <a:rPr lang="ru-RU" b="1" dirty="0" smtClean="0"/>
              <a:t>Очень часто таем мы».</a:t>
            </a:r>
            <a:endParaRPr lang="ru-RU" b="1" dirty="0"/>
          </a:p>
        </p:txBody>
      </p:sp>
      <p:pic>
        <p:nvPicPr>
          <p:cNvPr id="19" name="~PP137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pic>
        <p:nvPicPr>
          <p:cNvPr id="21" name="Рисунок 20" descr="http://primdou74.ru/public/users/994/img/100220162205.pn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1520" y="4694659"/>
            <a:ext cx="2808312" cy="2163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4f945dc5e8f2t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 rot="3096844">
            <a:off x="2780967" y="6181431"/>
            <a:ext cx="318652" cy="728668"/>
          </a:xfrm>
          <a:prstGeom prst="rect">
            <a:avLst/>
          </a:prstGeom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</p:childTnLst>
        </p:cTn>
      </p:par>
    </p:tnLst>
    <p:bldLst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41-33 копия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5616" y="3861048"/>
            <a:ext cx="1829048" cy="261907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39752" y="2348880"/>
            <a:ext cx="51435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Обходите стороной скользкие места!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Рисунок 3" descr="f67407c9ddf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67544" y="3861048"/>
            <a:ext cx="914479" cy="914479"/>
          </a:xfrm>
          <a:prstGeom prst="rect">
            <a:avLst/>
          </a:prstGeom>
        </p:spPr>
      </p:pic>
      <p:pic>
        <p:nvPicPr>
          <p:cNvPr id="5" name="Рисунок 4" descr="f67407c9ddf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483768" y="5943521"/>
            <a:ext cx="914479" cy="914479"/>
          </a:xfrm>
          <a:prstGeom prst="rect">
            <a:avLst/>
          </a:prstGeom>
        </p:spPr>
      </p:pic>
      <p:pic>
        <p:nvPicPr>
          <p:cNvPr id="6" name="~PP2478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pic>
        <p:nvPicPr>
          <p:cNvPr id="7" name="Picture 2" descr="https://i6.imageban.ru/out/2016/12/20/81a9775e2814298a84023750f6cfd4ca.png"/>
          <p:cNvPicPr>
            <a:picLocks noChangeAspect="1" noChangeArrowheads="1"/>
          </p:cNvPicPr>
          <p:nvPr/>
        </p:nvPicPr>
        <p:blipFill>
          <a:blip r:embed="rId8" cstate="print"/>
          <a:srcRect l="33333"/>
          <a:stretch>
            <a:fillRect/>
          </a:stretch>
        </p:blipFill>
        <p:spPr bwMode="auto">
          <a:xfrm>
            <a:off x="5292080" y="404664"/>
            <a:ext cx="2809736" cy="1637407"/>
          </a:xfrm>
          <a:prstGeom prst="rect">
            <a:avLst/>
          </a:prstGeom>
          <a:noFill/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95806b8193e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72198" y="642918"/>
            <a:ext cx="2003611" cy="2296432"/>
          </a:xfrm>
          <a:prstGeom prst="rect">
            <a:avLst/>
          </a:prstGeom>
        </p:spPr>
      </p:pic>
      <p:pic>
        <p:nvPicPr>
          <p:cNvPr id="6" name="Рисунок 5" descr="95806b8193e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286644" y="785794"/>
            <a:ext cx="1857356" cy="2128802"/>
          </a:xfrm>
          <a:prstGeom prst="rect">
            <a:avLst/>
          </a:prstGeom>
        </p:spPr>
      </p:pic>
      <p:sp>
        <p:nvSpPr>
          <p:cNvPr id="12" name="Блок-схема: перфолента 11"/>
          <p:cNvSpPr/>
          <p:nvPr/>
        </p:nvSpPr>
        <p:spPr>
          <a:xfrm rot="20625827">
            <a:off x="-317839" y="4556138"/>
            <a:ext cx="9761482" cy="1163109"/>
          </a:xfrm>
          <a:prstGeom prst="flowChartPunchedTap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ost-207850-1269596197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4283968" y="2276872"/>
            <a:ext cx="1785950" cy="272973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072198" y="5286388"/>
            <a:ext cx="28434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Я во двор гулять иду.</a:t>
            </a:r>
          </a:p>
          <a:p>
            <a:r>
              <a:rPr lang="ru-RU" b="1" dirty="0" smtClean="0"/>
              <a:t>А тропинки все во льду.</a:t>
            </a:r>
          </a:p>
          <a:p>
            <a:r>
              <a:rPr lang="ru-RU" b="1" dirty="0" smtClean="0"/>
              <a:t>И огромный этот двор</a:t>
            </a:r>
          </a:p>
          <a:p>
            <a:r>
              <a:rPr lang="ru-RU" b="1" dirty="0" smtClean="0"/>
              <a:t>Словно ледяной простор!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786446" y="5286388"/>
            <a:ext cx="31759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Там две девочки-подружки</a:t>
            </a:r>
          </a:p>
          <a:p>
            <a:r>
              <a:rPr lang="ru-RU" b="1" dirty="0" smtClean="0"/>
              <a:t>Держат за руки друг дружку,</a:t>
            </a:r>
          </a:p>
          <a:p>
            <a:r>
              <a:rPr lang="ru-RU" b="1" dirty="0" smtClean="0"/>
              <a:t>Очень осторожно ходят,</a:t>
            </a:r>
          </a:p>
          <a:p>
            <a:r>
              <a:rPr lang="ru-RU" b="1" dirty="0" smtClean="0"/>
              <a:t>Места скользкие обходят.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756341" y="5103674"/>
            <a:ext cx="338765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Я кричу Алёнке с Ксюшей:</a:t>
            </a:r>
          </a:p>
          <a:p>
            <a:r>
              <a:rPr lang="ru-RU" b="1" dirty="0" smtClean="0"/>
              <a:t>«Знайте все, что я герой!</a:t>
            </a:r>
          </a:p>
          <a:p>
            <a:r>
              <a:rPr lang="ru-RU" b="1" dirty="0" smtClean="0"/>
              <a:t>Прокачусь по льду, не струшу!</a:t>
            </a:r>
          </a:p>
          <a:p>
            <a:r>
              <a:rPr lang="ru-RU" b="1" dirty="0" smtClean="0"/>
              <a:t>Посмотрите, я какой.</a:t>
            </a:r>
          </a:p>
          <a:p>
            <a:r>
              <a:rPr lang="ru-RU" b="1" dirty="0" smtClean="0"/>
              <a:t>Покажу сейчас для вас</a:t>
            </a:r>
          </a:p>
          <a:p>
            <a:r>
              <a:rPr lang="ru-RU" b="1" dirty="0" smtClean="0"/>
              <a:t>Я ледовый мастер-класс!</a:t>
            </a:r>
            <a:endParaRPr lang="ru-RU" b="1" dirty="0"/>
          </a:p>
        </p:txBody>
      </p:sp>
      <p:pic>
        <p:nvPicPr>
          <p:cNvPr id="13" name="~PP1862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pic>
        <p:nvPicPr>
          <p:cNvPr id="14" name="Рисунок 13" descr="E:\опасности зимой\flat,800x800,075,f.u3.jpg"/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149" t="26465" r="3376" b="15400"/>
          <a:stretch/>
        </p:blipFill>
        <p:spPr bwMode="auto">
          <a:xfrm rot="21386298">
            <a:off x="711034" y="207282"/>
            <a:ext cx="3020857" cy="32964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20" name="Рисунок 19" descr="воспитат2.png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>
          <a:xfrm flipH="1">
            <a:off x="251520" y="2852936"/>
            <a:ext cx="2500330" cy="2496206"/>
          </a:xfrm>
          <a:prstGeom prst="rect">
            <a:avLst/>
          </a:prstGeom>
        </p:spPr>
      </p:pic>
      <p:pic>
        <p:nvPicPr>
          <p:cNvPr id="22" name="Рисунок 21" descr="95806b8193e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23928" y="548680"/>
            <a:ext cx="1928826" cy="2210718"/>
          </a:xfrm>
          <a:prstGeom prst="rect">
            <a:avLst/>
          </a:prstGeom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1" presetClass="exit" presetSubtype="0" fill="hold" grpId="1" nodeType="after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500"/>
                            </p:stCondLst>
                            <p:childTnLst>
                              <p:par>
                                <p:cTn id="22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17" grpId="0"/>
      <p:bldP spid="18" grpId="0"/>
      <p:bldP spid="18" grpId="1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806b8193e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95936" y="836712"/>
            <a:ext cx="1928826" cy="2210718"/>
          </a:xfrm>
          <a:prstGeom prst="rect">
            <a:avLst/>
          </a:prstGeom>
        </p:spPr>
      </p:pic>
      <p:pic>
        <p:nvPicPr>
          <p:cNvPr id="5" name="Рисунок 4" descr="95806b8193e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72198" y="642918"/>
            <a:ext cx="2003611" cy="2296432"/>
          </a:xfrm>
          <a:prstGeom prst="rect">
            <a:avLst/>
          </a:prstGeom>
        </p:spPr>
      </p:pic>
      <p:pic>
        <p:nvPicPr>
          <p:cNvPr id="6" name="Рисунок 5" descr="95806b8193e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286644" y="785794"/>
            <a:ext cx="1857356" cy="2128802"/>
          </a:xfrm>
          <a:prstGeom prst="rect">
            <a:avLst/>
          </a:prstGeom>
        </p:spPr>
      </p:pic>
      <p:sp>
        <p:nvSpPr>
          <p:cNvPr id="12" name="Блок-схема: перфолента 11"/>
          <p:cNvSpPr/>
          <p:nvPr/>
        </p:nvSpPr>
        <p:spPr>
          <a:xfrm rot="20625827">
            <a:off x="-317839" y="4556138"/>
            <a:ext cx="9761482" cy="1163109"/>
          </a:xfrm>
          <a:prstGeom prst="flowChartPunchedTap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ost-207850-1269596197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7358050" y="1643050"/>
            <a:ext cx="1785950" cy="272973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213326" y="5103674"/>
            <a:ext cx="29306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Оттолкнулся, разбежался,</a:t>
            </a:r>
          </a:p>
          <a:p>
            <a:r>
              <a:rPr lang="ru-RU" b="1" dirty="0" smtClean="0"/>
              <a:t>Но на льду не удержался.</a:t>
            </a:r>
          </a:p>
          <a:p>
            <a:r>
              <a:rPr lang="ru-RU" b="1" dirty="0" smtClean="0"/>
              <a:t>Стукнулся я лбом об лёд –</a:t>
            </a:r>
          </a:p>
          <a:p>
            <a:r>
              <a:rPr lang="ru-RU" b="1" dirty="0" smtClean="0"/>
              <a:t>Сразу же</a:t>
            </a:r>
            <a:r>
              <a:rPr lang="en-US" b="1" dirty="0" smtClean="0"/>
              <a:t> </a:t>
            </a:r>
            <a:r>
              <a:rPr lang="ru-RU" b="1" dirty="0" smtClean="0"/>
              <a:t>на лбу растёт</a:t>
            </a:r>
          </a:p>
          <a:p>
            <a:r>
              <a:rPr lang="ru-RU" b="1" dirty="0" smtClean="0"/>
              <a:t>Синяя большая шишка.</a:t>
            </a:r>
          </a:p>
          <a:p>
            <a:r>
              <a:rPr lang="ru-RU" b="1" dirty="0" smtClean="0"/>
              <a:t>Ох, неважные делишки!</a:t>
            </a:r>
            <a:endParaRPr lang="ru-RU" b="1" dirty="0"/>
          </a:p>
        </p:txBody>
      </p:sp>
      <p:pic>
        <p:nvPicPr>
          <p:cNvPr id="14" name="Рисунок 13" descr="post-207850-1269596197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 rot="3701889">
            <a:off x="4218041" y="3293920"/>
            <a:ext cx="1785950" cy="2729732"/>
          </a:xfrm>
          <a:prstGeom prst="rect">
            <a:avLst/>
          </a:prstGeom>
        </p:spPr>
      </p:pic>
      <p:pic>
        <p:nvPicPr>
          <p:cNvPr id="17" name="~PP304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pic>
        <p:nvPicPr>
          <p:cNvPr id="18" name="Рисунок 17" descr="E:\опасности зимой\flat,800x800,075,f.u3.jpg"/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149" t="26465" r="3376" b="15400"/>
          <a:stretch/>
        </p:blipFill>
        <p:spPr bwMode="auto">
          <a:xfrm rot="21386298">
            <a:off x="718875" y="265461"/>
            <a:ext cx="3457778" cy="35624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9" name="Рисунок 18" descr="воспитат2.png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>
          <a:xfrm flipH="1">
            <a:off x="395536" y="3068960"/>
            <a:ext cx="2500330" cy="2496206"/>
          </a:xfrm>
          <a:prstGeom prst="rect">
            <a:avLst/>
          </a:prstGeom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59259E-6 L -0.30782 0.15578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00" y="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806b8193e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139952" y="1052736"/>
            <a:ext cx="1928826" cy="2210718"/>
          </a:xfrm>
          <a:prstGeom prst="rect">
            <a:avLst/>
          </a:prstGeom>
        </p:spPr>
      </p:pic>
      <p:pic>
        <p:nvPicPr>
          <p:cNvPr id="5" name="Рисунок 4" descr="95806b8193e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72198" y="642918"/>
            <a:ext cx="2003611" cy="2296432"/>
          </a:xfrm>
          <a:prstGeom prst="rect">
            <a:avLst/>
          </a:prstGeom>
        </p:spPr>
      </p:pic>
      <p:pic>
        <p:nvPicPr>
          <p:cNvPr id="6" name="Рисунок 5" descr="95806b8193e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286644" y="785794"/>
            <a:ext cx="1857356" cy="2128802"/>
          </a:xfrm>
          <a:prstGeom prst="rect">
            <a:avLst/>
          </a:prstGeom>
        </p:spPr>
      </p:pic>
      <p:sp>
        <p:nvSpPr>
          <p:cNvPr id="12" name="Блок-схема: перфолента 11"/>
          <p:cNvSpPr/>
          <p:nvPr/>
        </p:nvSpPr>
        <p:spPr>
          <a:xfrm rot="20625827">
            <a:off x="-311653" y="4599505"/>
            <a:ext cx="9451273" cy="1163109"/>
          </a:xfrm>
          <a:prstGeom prst="flowChartPunchedTap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post-207850-1269596197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 rot="3705186">
            <a:off x="4218041" y="3293920"/>
            <a:ext cx="1785950" cy="272973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929322" y="5429264"/>
            <a:ext cx="30554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Стали девочки смеяться:</a:t>
            </a:r>
          </a:p>
          <a:p>
            <a:r>
              <a:rPr lang="ru-RU" b="1" dirty="0" smtClean="0"/>
              <a:t>«Да, конечно, ты – герой!»</a:t>
            </a:r>
          </a:p>
          <a:p>
            <a:r>
              <a:rPr lang="ru-RU" b="1" dirty="0" smtClean="0"/>
              <a:t>Помогли со льда подняться</a:t>
            </a:r>
          </a:p>
          <a:p>
            <a:r>
              <a:rPr lang="ru-RU" b="1" dirty="0" smtClean="0"/>
              <a:t>И синяк лечили мой.</a:t>
            </a:r>
            <a:endParaRPr lang="ru-RU" b="1" dirty="0"/>
          </a:p>
        </p:txBody>
      </p:sp>
      <p:pic>
        <p:nvPicPr>
          <p:cNvPr id="18" name="Рисунок 17" descr="post-207850-1269596197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6660232" y="1412776"/>
            <a:ext cx="1785950" cy="272973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929322" y="5429264"/>
            <a:ext cx="30500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Завтра я гулять пойду,</a:t>
            </a:r>
          </a:p>
          <a:p>
            <a:r>
              <a:rPr lang="ru-RU" b="1" dirty="0" smtClean="0"/>
              <a:t>Лёд я лучше обойду.</a:t>
            </a:r>
          </a:p>
          <a:p>
            <a:r>
              <a:rPr lang="ru-RU" b="1" dirty="0" smtClean="0"/>
              <a:t>Буду я ходить всегда</a:t>
            </a:r>
          </a:p>
          <a:p>
            <a:r>
              <a:rPr lang="ru-RU" b="1" dirty="0" smtClean="0"/>
              <a:t>Там, где нет в помине льда.</a:t>
            </a:r>
            <a:endParaRPr lang="ru-RU" b="1" dirty="0"/>
          </a:p>
        </p:txBody>
      </p:sp>
      <p:pic>
        <p:nvPicPr>
          <p:cNvPr id="13" name="~PP2714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pic>
        <p:nvPicPr>
          <p:cNvPr id="16" name="Рисунок 15" descr="E:\опасности зимой\flat,800x800,075,f.u3.jpg"/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149" t="26465" r="3376" b="15400"/>
          <a:stretch/>
        </p:blipFill>
        <p:spPr bwMode="auto">
          <a:xfrm rot="21386298">
            <a:off x="718875" y="220596"/>
            <a:ext cx="3457778" cy="35624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20" name="Рисунок 19" descr="воспитат2.png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>
          <a:xfrm flipH="1">
            <a:off x="251520" y="2996952"/>
            <a:ext cx="2500330" cy="2496206"/>
          </a:xfrm>
          <a:prstGeom prst="rect">
            <a:avLst/>
          </a:prstGeom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1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1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1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1"/>
                            </p:stCondLst>
                            <p:childTnLst>
                              <p:par>
                                <p:cTn id="22" presetID="63" presetClass="path" presetSubtype="0" accel="50000" decel="5000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17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8926" y="1214422"/>
            <a:ext cx="48577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ешьте снег</a:t>
            </a:r>
          </a:p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сосульки!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" name="Рисунок 2" descr="f67407c9ddf1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500958" y="1428736"/>
            <a:ext cx="914479" cy="914479"/>
          </a:xfrm>
          <a:prstGeom prst="rect">
            <a:avLst/>
          </a:prstGeom>
        </p:spPr>
      </p:pic>
      <p:pic>
        <p:nvPicPr>
          <p:cNvPr id="4" name="Рисунок 3" descr="f67407c9ddf1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86314" y="2857496"/>
            <a:ext cx="914479" cy="914479"/>
          </a:xfrm>
          <a:prstGeom prst="rect">
            <a:avLst/>
          </a:prstGeom>
        </p:spPr>
      </p:pic>
      <p:pic>
        <p:nvPicPr>
          <p:cNvPr id="5" name="Рисунок 4" descr="f67407c9ddf1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071670" y="1142984"/>
            <a:ext cx="914479" cy="914479"/>
          </a:xfrm>
          <a:prstGeom prst="rect">
            <a:avLst/>
          </a:prstGeom>
        </p:spPr>
      </p:pic>
      <p:pic>
        <p:nvPicPr>
          <p:cNvPr id="6" name="Picture 9" descr="C41-33 копия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29058" y="4000504"/>
            <a:ext cx="1579602" cy="2261882"/>
          </a:xfrm>
          <a:prstGeom prst="rect">
            <a:avLst/>
          </a:prstGeom>
          <a:noFill/>
        </p:spPr>
      </p:pic>
      <p:pic>
        <p:nvPicPr>
          <p:cNvPr id="7" name="~PP455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pic>
        <p:nvPicPr>
          <p:cNvPr id="12" name="Рисунок 11" descr="d98928c4b3b3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42910" y="3857628"/>
            <a:ext cx="1820720" cy="2567506"/>
          </a:xfrm>
          <a:prstGeom prst="rect">
            <a:avLst/>
          </a:prstGeom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715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785926"/>
            <a:ext cx="628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643174" y="6143644"/>
            <a:ext cx="2616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</a:t>
            </a:r>
            <a:endParaRPr lang="ru-RU" sz="2400" b="1" dirty="0"/>
          </a:p>
        </p:txBody>
      </p:sp>
      <p:pic>
        <p:nvPicPr>
          <p:cNvPr id="5" name="Рисунок 4" descr="79cce36bdf86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643174" y="3468617"/>
            <a:ext cx="3444247" cy="3389383"/>
          </a:xfrm>
          <a:prstGeom prst="rect">
            <a:avLst/>
          </a:prstGeom>
        </p:spPr>
      </p:pic>
      <p:pic>
        <p:nvPicPr>
          <p:cNvPr id="6" name="~PP306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9cce36bdf86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00232" y="3214686"/>
            <a:ext cx="3444247" cy="3389383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57422" y="1000108"/>
            <a:ext cx="6572296" cy="221457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Правила эти помни всегда, </a:t>
            </a:r>
            <a:b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Чтоб не случилась с тобою беда.</a:t>
            </a:r>
            <a:b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Помни жизнь всегда одна,</a:t>
            </a:r>
            <a:b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Больше всех она важна!</a:t>
            </a:r>
            <a:endParaRPr lang="ru-RU" sz="4000" b="1" dirty="0">
              <a:solidFill>
                <a:srgbClr val="FF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ost-251058-1286386950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228184" y="3732586"/>
            <a:ext cx="2500330" cy="312541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072066" y="714356"/>
            <a:ext cx="38576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Вышла маленькая Юлька</a:t>
            </a:r>
          </a:p>
          <a:p>
            <a:r>
              <a:rPr lang="ru-RU" sz="2000" b="1" dirty="0" smtClean="0"/>
              <a:t>Погулять с подружкой </a:t>
            </a:r>
            <a:r>
              <a:rPr lang="ru-RU" sz="2000" b="1" dirty="0" err="1" smtClean="0"/>
              <a:t>Нелькой</a:t>
            </a:r>
            <a:r>
              <a:rPr lang="ru-RU" sz="2000" b="1" dirty="0" smtClean="0"/>
              <a:t>.</a:t>
            </a:r>
          </a:p>
          <a:p>
            <a:r>
              <a:rPr lang="ru-RU" sz="2000" b="1" dirty="0" smtClean="0"/>
              <a:t>Смотрят девочки: сосульки –</a:t>
            </a:r>
          </a:p>
          <a:p>
            <a:r>
              <a:rPr lang="ru-RU" sz="2000" b="1" dirty="0" smtClean="0"/>
              <a:t>Ну как будто карамельки!</a:t>
            </a:r>
          </a:p>
          <a:p>
            <a:r>
              <a:rPr lang="ru-RU" sz="2000" b="1" dirty="0" smtClean="0"/>
              <a:t>Вот кусок сосульки звонкой</a:t>
            </a:r>
          </a:p>
          <a:p>
            <a:r>
              <a:rPr lang="ru-RU" sz="2000" b="1" dirty="0" smtClean="0"/>
              <a:t>Пробуют на вкус девчонки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10" name="Рисунок 9" descr="4f945dc5e8f2t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143768" y="4643446"/>
            <a:ext cx="214314" cy="1143008"/>
          </a:xfrm>
          <a:prstGeom prst="rect">
            <a:avLst/>
          </a:prstGeom>
        </p:spPr>
      </p:pic>
      <p:pic>
        <p:nvPicPr>
          <p:cNvPr id="14" name="~PP2274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72240" y="6375400"/>
            <a:ext cx="293960" cy="293960"/>
          </a:xfrm>
          <a:prstGeom prst="rect">
            <a:avLst/>
          </a:prstGeom>
        </p:spPr>
      </p:pic>
      <p:pic>
        <p:nvPicPr>
          <p:cNvPr id="15" name="Рисунок 14" descr="E:\опасности зимой\flat,800x800,075,f.u3.jpg"/>
          <p:cNvPicPr/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26399" b="92483" l="63375" r="95875">
                        <a14:backgroundMark x1="59375" y1="27448" x2="64625" y2="333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32" t="26465"/>
          <a:stretch/>
        </p:blipFill>
        <p:spPr bwMode="auto">
          <a:xfrm>
            <a:off x="107504" y="1124744"/>
            <a:ext cx="4392488" cy="62192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6" name="Рисунок 15" descr="4f945dc5e8f2t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 rot="21368297">
            <a:off x="553312" y="2421078"/>
            <a:ext cx="2160240" cy="481451"/>
          </a:xfrm>
          <a:prstGeom prst="rect">
            <a:avLst/>
          </a:prstGeom>
        </p:spPr>
      </p:pic>
      <p:pic>
        <p:nvPicPr>
          <p:cNvPr id="19" name="Рисунок 18" descr="4f945dc5e8f2t.png"/>
          <p:cNvPicPr>
            <a:picLocks noChangeAspect="1"/>
          </p:cNvPicPr>
          <p:nvPr/>
        </p:nvPicPr>
        <p:blipFill rotWithShape="1">
          <a:blip r:embed="rId10"/>
          <a:srcRect l="51653" t="1" r="4206" b="7017"/>
          <a:stretch/>
        </p:blipFill>
        <p:spPr>
          <a:xfrm rot="21309784">
            <a:off x="2572452" y="2312532"/>
            <a:ext cx="864096" cy="432048"/>
          </a:xfrm>
          <a:prstGeom prst="rect">
            <a:avLst/>
          </a:prstGeom>
        </p:spPr>
      </p:pic>
      <p:pic>
        <p:nvPicPr>
          <p:cNvPr id="20" name="Рисунок 19" descr="4f945dc5e8f2t.png"/>
          <p:cNvPicPr>
            <a:picLocks noChangeAspect="1"/>
          </p:cNvPicPr>
          <p:nvPr/>
        </p:nvPicPr>
        <p:blipFill rotWithShape="1">
          <a:blip r:embed="rId10"/>
          <a:srcRect l="51653" t="1" r="4206" b="7017"/>
          <a:stretch/>
        </p:blipFill>
        <p:spPr>
          <a:xfrm rot="21309784">
            <a:off x="1636350" y="4112734"/>
            <a:ext cx="864096" cy="432048"/>
          </a:xfrm>
          <a:prstGeom prst="rect">
            <a:avLst/>
          </a:prstGeom>
        </p:spPr>
      </p:pic>
      <p:pic>
        <p:nvPicPr>
          <p:cNvPr id="21" name="Picture 8" descr="http://www.microbik.ru/dostb/%22%D0%91%D1%83%D0%B4%D1%8C%20%D0%B7%D0%B4%D0%BE%D1%80%D0%BE%D0%B2,%20%D0%BC%D0%B0%D0%BB%D1%8B%D1%88!%22%20%D0%9F%D1%8F%D1%82%D1%8C%20%D1%80%D0%BE%D0%B4%D0%B8%D1%82%D0%B5%D0%BB%D1%8C%D1%81%D0%BA%D0%B8%D1%85%20%D0%B7%D0%B0%D0%B1%D0%BB%D1%83%D0%B6%D0%B4%D0%B5%D0%BD%D0%B8%D0%B9%20%D0%BE%20%D0%BC%D0%BE%D1%80%D0%BE%D0%B7%D0%BD%D0%BE%D0%B9%20%D0%BF%D0%BE%D0%B3%D0%BE%D0%B4%D0%B5b/8961_html_1673c234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27584" y="3573016"/>
            <a:ext cx="3143272" cy="3064815"/>
          </a:xfrm>
          <a:prstGeom prst="rect">
            <a:avLst/>
          </a:prstGeom>
          <a:noFill/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ost-251058-1286386950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72198" y="4179074"/>
            <a:ext cx="2143140" cy="2678926"/>
          </a:xfrm>
          <a:prstGeom prst="rect">
            <a:avLst/>
          </a:prstGeom>
        </p:spPr>
      </p:pic>
      <p:pic>
        <p:nvPicPr>
          <p:cNvPr id="10" name="Рисунок 9" descr="4f945dc5e8f2t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643702" y="4857760"/>
            <a:ext cx="214314" cy="11430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766857" y="0"/>
            <a:ext cx="337714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Говорит тогда соседка</a:t>
            </a:r>
          </a:p>
          <a:p>
            <a:r>
              <a:rPr lang="ru-RU" b="1" dirty="0" smtClean="0"/>
              <a:t>Этим любопытным деткам:</a:t>
            </a:r>
          </a:p>
          <a:p>
            <a:r>
              <a:rPr lang="ru-RU" b="1" dirty="0" smtClean="0"/>
              <a:t>«Что же ты, девчушка Юлька,</a:t>
            </a:r>
          </a:p>
          <a:p>
            <a:r>
              <a:rPr lang="ru-RU" b="1" dirty="0" smtClean="0"/>
              <a:t>Сразу тянешь в рот сосульку?</a:t>
            </a:r>
          </a:p>
          <a:p>
            <a:r>
              <a:rPr lang="ru-RU" b="1" dirty="0" smtClean="0"/>
              <a:t>В ней микробы могут быть,</a:t>
            </a:r>
          </a:p>
          <a:p>
            <a:r>
              <a:rPr lang="ru-RU" b="1" dirty="0" smtClean="0"/>
              <a:t>Горло можешь простудить.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277766" y="0"/>
            <a:ext cx="28662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Дома, - говорит соседка, -</a:t>
            </a:r>
          </a:p>
          <a:p>
            <a:r>
              <a:rPr lang="ru-RU" b="1" dirty="0" smtClean="0"/>
              <a:t>Есть и сахар, и конфетка.</a:t>
            </a:r>
          </a:p>
          <a:p>
            <a:r>
              <a:rPr lang="ru-RU" b="1" dirty="0" smtClean="0"/>
              <a:t>Снег, сосульки – не еда,</a:t>
            </a:r>
          </a:p>
          <a:p>
            <a:r>
              <a:rPr lang="ru-RU" b="1" dirty="0" smtClean="0"/>
              <a:t>Их </a:t>
            </a:r>
            <a:r>
              <a:rPr lang="ru-RU" b="1" dirty="0" smtClean="0"/>
              <a:t>не ешьте никогда!»</a:t>
            </a:r>
            <a:endParaRPr lang="ru-RU" b="1" dirty="0"/>
          </a:p>
        </p:txBody>
      </p:sp>
      <p:pic>
        <p:nvPicPr>
          <p:cNvPr id="17" name="~PP2930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pic>
        <p:nvPicPr>
          <p:cNvPr id="13" name="Рисунок 12" descr="E:\опасности зимой\flat,800x800,075,f.u3.jpg"/>
          <p:cNvPicPr/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26399" b="92483" l="63375" r="95875">
                        <a14:backgroundMark x1="59375" y1="27448" x2="64625" y2="333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32" t="26465"/>
          <a:stretch/>
        </p:blipFill>
        <p:spPr bwMode="auto">
          <a:xfrm>
            <a:off x="1547664" y="980728"/>
            <a:ext cx="4392488" cy="62192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4" name="Picture 8" descr="http://www.microbik.ru/dostb/%22%D0%91%D1%83%D0%B4%D1%8C%20%D0%B7%D0%B4%D0%BE%D1%80%D0%BE%D0%B2,%20%D0%BC%D0%B0%D0%BB%D1%8B%D1%88!%22%20%D0%9F%D1%8F%D1%82%D1%8C%20%D1%80%D0%BE%D0%B4%D0%B8%D1%82%D0%B5%D0%BB%D1%8C%D1%81%D0%BA%D0%B8%D1%85%20%D0%B7%D0%B0%D0%B1%D0%BB%D1%83%D0%B6%D0%B4%D0%B5%D0%BD%D0%B8%D0%B9%20%D0%BE%20%D0%BC%D0%BE%D1%80%D0%BE%D0%B7%D0%BD%D0%BE%D0%B9%20%D0%BF%D0%BE%D0%B3%D0%BE%D0%B4%D0%B5b/8961_html_1673c234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19872" y="4149080"/>
            <a:ext cx="2643206" cy="2577231"/>
          </a:xfrm>
          <a:prstGeom prst="rect">
            <a:avLst/>
          </a:prstGeom>
          <a:noFill/>
        </p:spPr>
      </p:pic>
      <p:pic>
        <p:nvPicPr>
          <p:cNvPr id="21" name="Рисунок 20" descr="воспитат.png"/>
          <p:cNvPicPr>
            <a:picLocks noChangeAspect="1"/>
          </p:cNvPicPr>
          <p:nvPr/>
        </p:nvPicPr>
        <p:blipFill>
          <a:blip r:embed="rId11" cstate="email"/>
          <a:srcRect/>
          <a:stretch>
            <a:fillRect/>
          </a:stretch>
        </p:blipFill>
        <p:spPr>
          <a:xfrm flipH="1">
            <a:off x="107504" y="2564904"/>
            <a:ext cx="2786082" cy="4149653"/>
          </a:xfrm>
          <a:prstGeom prst="rect">
            <a:avLst/>
          </a:prstGeom>
        </p:spPr>
      </p:pic>
      <p:pic>
        <p:nvPicPr>
          <p:cNvPr id="22" name="Рисунок 21" descr="4f945dc5e8f2t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 rot="21301098">
            <a:off x="2146475" y="2250448"/>
            <a:ext cx="2736304" cy="642942"/>
          </a:xfrm>
          <a:prstGeom prst="rect">
            <a:avLst/>
          </a:prstGeom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41-33 копия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14480" y="3714752"/>
            <a:ext cx="1829048" cy="261907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29058" y="500042"/>
            <a:ext cx="478634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Если одежда промокла во время игры, сразу же идите домой!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Рисунок 3" descr="f67407c9ddf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428992" y="2786058"/>
            <a:ext cx="914479" cy="914479"/>
          </a:xfrm>
          <a:prstGeom prst="rect">
            <a:avLst/>
          </a:prstGeom>
        </p:spPr>
      </p:pic>
      <p:pic>
        <p:nvPicPr>
          <p:cNvPr id="5" name="Рисунок 4" descr="f67407c9ddf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072462" y="0"/>
            <a:ext cx="914479" cy="914479"/>
          </a:xfrm>
          <a:prstGeom prst="rect">
            <a:avLst/>
          </a:prstGeom>
        </p:spPr>
      </p:pic>
      <p:pic>
        <p:nvPicPr>
          <p:cNvPr id="6" name="~PP2925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806b8193e3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233502" y="4221088"/>
            <a:ext cx="1928826" cy="2210718"/>
          </a:xfrm>
          <a:prstGeom prst="rect">
            <a:avLst/>
          </a:prstGeom>
        </p:spPr>
      </p:pic>
      <p:pic>
        <p:nvPicPr>
          <p:cNvPr id="5" name="Рисунок 4" descr="95806b8193e3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-108520" y="4365104"/>
            <a:ext cx="2003611" cy="2296432"/>
          </a:xfrm>
          <a:prstGeom prst="rect">
            <a:avLst/>
          </a:prstGeom>
        </p:spPr>
      </p:pic>
      <p:pic>
        <p:nvPicPr>
          <p:cNvPr id="10" name="Рисунок 9" descr="post-41743-1292260085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292080" y="4703525"/>
            <a:ext cx="3344256" cy="212694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364088" y="116632"/>
            <a:ext cx="3571868" cy="1200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b="1" dirty="0" smtClean="0"/>
              <a:t>Лёша с младшим братом Федей</a:t>
            </a:r>
          </a:p>
          <a:p>
            <a:r>
              <a:rPr lang="ru-RU" b="1" dirty="0" smtClean="0"/>
              <a:t>Во дворе зимой играли.</a:t>
            </a:r>
          </a:p>
          <a:p>
            <a:r>
              <a:rPr lang="ru-RU" b="1" dirty="0" smtClean="0"/>
              <a:t>Косолапых двух медведей</a:t>
            </a:r>
          </a:p>
          <a:p>
            <a:r>
              <a:rPr lang="ru-RU" b="1" dirty="0" smtClean="0"/>
              <a:t>Весело изображали.  </a:t>
            </a:r>
            <a:endParaRPr lang="ru-RU" b="1" dirty="0"/>
          </a:p>
        </p:txBody>
      </p:sp>
      <p:pic>
        <p:nvPicPr>
          <p:cNvPr id="13" name="~PP2059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pic>
        <p:nvPicPr>
          <p:cNvPr id="50180" name="Picture 4" descr="http://detsad-kitty.ru/uploads/posts/2016-01/1452601851_5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520" y="3717032"/>
            <a:ext cx="2222500" cy="2970257"/>
          </a:xfrm>
          <a:prstGeom prst="rect">
            <a:avLst/>
          </a:prstGeom>
          <a:noFill/>
        </p:spPr>
      </p:pic>
      <p:pic>
        <p:nvPicPr>
          <p:cNvPr id="50184" name="Picture 8" descr="https://dsad18.ucoz.ru/0012-034-Zimoj-pogoda-kholodnaja-A-letom-Tjoplaja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987824" y="3641205"/>
            <a:ext cx="2214578" cy="3216795"/>
          </a:xfrm>
          <a:prstGeom prst="rect">
            <a:avLst/>
          </a:prstGeom>
          <a:noFill/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806b8193e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-108520" y="4005064"/>
            <a:ext cx="1928826" cy="2210718"/>
          </a:xfrm>
          <a:prstGeom prst="rect">
            <a:avLst/>
          </a:prstGeom>
        </p:spPr>
      </p:pic>
      <p:pic>
        <p:nvPicPr>
          <p:cNvPr id="6" name="Рисунок 5" descr="95806b8193e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286644" y="4293096"/>
            <a:ext cx="1857356" cy="2128802"/>
          </a:xfrm>
          <a:prstGeom prst="rect">
            <a:avLst/>
          </a:prstGeom>
        </p:spPr>
      </p:pic>
      <p:pic>
        <p:nvPicPr>
          <p:cNvPr id="10" name="Рисунок 9" descr="post-41743-1292260085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148064" y="4731053"/>
            <a:ext cx="3344256" cy="212694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940152" y="188640"/>
            <a:ext cx="3077509" cy="1200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b="1" dirty="0" smtClean="0"/>
              <a:t>Глубоко в сугроб с лопатой</a:t>
            </a:r>
          </a:p>
          <a:p>
            <a:r>
              <a:rPr lang="ru-RU" b="1" dirty="0" smtClean="0"/>
              <a:t>Закопались оба брата.</a:t>
            </a:r>
          </a:p>
          <a:p>
            <a:r>
              <a:rPr lang="ru-RU" b="1" dirty="0" smtClean="0"/>
              <a:t>Промочили два «мишутки»</a:t>
            </a:r>
          </a:p>
          <a:p>
            <a:r>
              <a:rPr lang="ru-RU" b="1" dirty="0" smtClean="0"/>
              <a:t>Варежки, шарфы и куртки.</a:t>
            </a:r>
            <a:endParaRPr lang="ru-RU" b="1" dirty="0"/>
          </a:p>
        </p:txBody>
      </p:sp>
      <p:pic>
        <p:nvPicPr>
          <p:cNvPr id="12" name="~PP2115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sp>
        <p:nvSpPr>
          <p:cNvPr id="49154" name="AutoShape 2" descr="https://im0-tub-ru.yandex.net/i?id=1b2dd9113532dcb269ae8c428ebddaf3-srl&amp;n=13&amp;exp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Picture 4" descr="http://detsad-kitty.ru/uploads/posts/2016-01/1452601851_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34" y="3214686"/>
            <a:ext cx="2222500" cy="2970257"/>
          </a:xfrm>
          <a:prstGeom prst="rect">
            <a:avLst/>
          </a:prstGeom>
          <a:noFill/>
        </p:spPr>
      </p:pic>
      <p:pic>
        <p:nvPicPr>
          <p:cNvPr id="16" name="Picture 8" descr="https://dsad18.ucoz.ru/0012-034-Zimoj-pogoda-kholodnaja-A-letom-Tjoplaja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14678" y="3143248"/>
            <a:ext cx="2214578" cy="3216795"/>
          </a:xfrm>
          <a:prstGeom prst="rect">
            <a:avLst/>
          </a:prstGeom>
          <a:noFill/>
        </p:spPr>
      </p:pic>
      <p:pic>
        <p:nvPicPr>
          <p:cNvPr id="17" name="Picture 4" descr="http://mamietitine.m.a.pic.centerblog.net/0_6a44c_ec3dbd26_orig.png"/>
          <p:cNvPicPr>
            <a:picLocks noChangeAspect="1" noChangeArrowheads="1"/>
          </p:cNvPicPr>
          <p:nvPr/>
        </p:nvPicPr>
        <p:blipFill>
          <a:blip r:embed="rId10">
            <a:lum/>
          </a:blip>
          <a:srcRect l="7500" t="14205" r="11058"/>
          <a:stretch>
            <a:fillRect/>
          </a:stretch>
        </p:blipFill>
        <p:spPr bwMode="auto">
          <a:xfrm>
            <a:off x="0" y="4286256"/>
            <a:ext cx="6000760" cy="2371724"/>
          </a:xfrm>
          <a:prstGeom prst="rect">
            <a:avLst/>
          </a:prstGeom>
          <a:noFill/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ost-182234-1283586455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0" y="2786034"/>
            <a:ext cx="2571768" cy="40719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59593" y="0"/>
            <a:ext cx="2984407" cy="206210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Вот вернулись к маме с папой</a:t>
            </a:r>
          </a:p>
          <a:p>
            <a:r>
              <a:rPr lang="ru-RU" sz="1600" b="1" dirty="0" smtClean="0"/>
              <a:t>Братцы Алексей и Федя.</a:t>
            </a:r>
          </a:p>
          <a:p>
            <a:r>
              <a:rPr lang="ru-RU" sz="1600" b="1" dirty="0" smtClean="0"/>
              <a:t>Спины мокрые и лапы</a:t>
            </a:r>
          </a:p>
          <a:p>
            <a:r>
              <a:rPr lang="ru-RU" sz="1600" b="1" dirty="0" smtClean="0"/>
              <a:t>Были у двоих «медведей».</a:t>
            </a:r>
          </a:p>
          <a:p>
            <a:r>
              <a:rPr lang="ru-RU" sz="1600" b="1" dirty="0" smtClean="0"/>
              <a:t>Кашель дети подцепили,</a:t>
            </a:r>
          </a:p>
          <a:p>
            <a:r>
              <a:rPr lang="ru-RU" sz="1600" b="1" dirty="0" smtClean="0"/>
              <a:t>Хлюпают носы у «мишек».</a:t>
            </a:r>
          </a:p>
          <a:p>
            <a:r>
              <a:rPr lang="ru-RU" sz="1600" b="1" dirty="0" smtClean="0"/>
              <a:t>Мама с папой получили</a:t>
            </a:r>
          </a:p>
          <a:p>
            <a:r>
              <a:rPr lang="ru-RU" sz="1600" b="1" dirty="0" smtClean="0"/>
              <a:t>Сразу двух больных детишек.</a:t>
            </a:r>
            <a:endParaRPr lang="ru-RU" sz="1600" b="1" dirty="0"/>
          </a:p>
        </p:txBody>
      </p:sp>
      <p:pic>
        <p:nvPicPr>
          <p:cNvPr id="6" name="~PP3994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pic>
        <p:nvPicPr>
          <p:cNvPr id="7" name="Picture 4" descr="http://detsad-kitty.ru/uploads/posts/2016-01/1452601851_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6248" y="4000504"/>
            <a:ext cx="1848325" cy="2470191"/>
          </a:xfrm>
          <a:prstGeom prst="rect">
            <a:avLst/>
          </a:prstGeom>
          <a:noFill/>
        </p:spPr>
      </p:pic>
      <p:pic>
        <p:nvPicPr>
          <p:cNvPr id="8" name="Picture 8" descr="https://dsad18.ucoz.ru/0012-034-Zimoj-pogoda-kholodnaja-A-letom-Tjoplaja.png"/>
          <p:cNvPicPr>
            <a:picLocks noChangeAspect="1" noChangeArrowheads="1"/>
          </p:cNvPicPr>
          <p:nvPr/>
        </p:nvPicPr>
        <p:blipFill>
          <a:blip r:embed="rId8"/>
          <a:srcRect l="16129" r="16129" b="13390"/>
          <a:stretch>
            <a:fillRect/>
          </a:stretch>
        </p:blipFill>
        <p:spPr bwMode="auto">
          <a:xfrm>
            <a:off x="2714612" y="3429000"/>
            <a:ext cx="1500198" cy="2786082"/>
          </a:xfrm>
          <a:prstGeom prst="rect">
            <a:avLst/>
          </a:prstGeom>
          <a:noFill/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41-33 копия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92080" y="4005064"/>
            <a:ext cx="1829048" cy="261907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34" y="3714753"/>
            <a:ext cx="45720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Нельзя кататься с 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горки вблизи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проезжей части!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Рисунок 3" descr="f67407c9ddf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14282" y="5643578"/>
            <a:ext cx="914479" cy="914479"/>
          </a:xfrm>
          <a:prstGeom prst="rect">
            <a:avLst/>
          </a:prstGeom>
        </p:spPr>
      </p:pic>
      <p:pic>
        <p:nvPicPr>
          <p:cNvPr id="5" name="Рисунок 4" descr="f67407c9ddf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286248" y="2643182"/>
            <a:ext cx="914479" cy="914479"/>
          </a:xfrm>
          <a:prstGeom prst="rect">
            <a:avLst/>
          </a:prstGeom>
        </p:spPr>
      </p:pic>
      <p:pic>
        <p:nvPicPr>
          <p:cNvPr id="6" name="Рисунок 5" descr="f67407c9ddf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411760" y="2708920"/>
            <a:ext cx="914479" cy="914479"/>
          </a:xfrm>
          <a:prstGeom prst="rect">
            <a:avLst/>
          </a:prstGeom>
        </p:spPr>
      </p:pic>
      <p:pic>
        <p:nvPicPr>
          <p:cNvPr id="7" name="~PP2827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pic>
        <p:nvPicPr>
          <p:cNvPr id="46082" name="Picture 2" descr="https://i6.imageban.ru/out/2016/12/20/81a9775e2814298a84023750f6cfd4ca.png"/>
          <p:cNvPicPr>
            <a:picLocks noChangeAspect="1" noChangeArrowheads="1"/>
          </p:cNvPicPr>
          <p:nvPr/>
        </p:nvPicPr>
        <p:blipFill>
          <a:blip r:embed="rId8" cstate="print"/>
          <a:srcRect l="33333"/>
          <a:stretch>
            <a:fillRect/>
          </a:stretch>
        </p:blipFill>
        <p:spPr bwMode="auto">
          <a:xfrm>
            <a:off x="4834098" y="428604"/>
            <a:ext cx="2809736" cy="1637407"/>
          </a:xfrm>
          <a:prstGeom prst="rect">
            <a:avLst/>
          </a:prstGeom>
          <a:noFill/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16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81BD"/>
      </a:hlink>
      <a:folHlink>
        <a:srgbClr val="4F81BD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1547</TotalTime>
  <Words>553</Words>
  <Application>Microsoft Office PowerPoint</Application>
  <PresentationFormat>Экран (4:3)</PresentationFormat>
  <Paragraphs>117</Paragraphs>
  <Slides>21</Slides>
  <Notes>2</Notes>
  <HiddenSlides>0</HiddenSlides>
  <MMClips>20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1_Тема Office</vt:lpstr>
      <vt:lpstr>Тема2</vt:lpstr>
      <vt:lpstr>1_Тема2</vt:lpstr>
      <vt:lpstr>МКОУ Тогучинского района  «Пойменная средняя школа» дошкольная группа «Белоснежка» Солодких Наталья Васильевна  воспитатель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Правила эти помни всегда,  Чтоб не случилась с тобою беда. Помни жизнь всегда одна, Больше всех она важна!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111</cp:revision>
  <dcterms:created xsi:type="dcterms:W3CDTF">2011-02-02T14:44:27Z</dcterms:created>
  <dcterms:modified xsi:type="dcterms:W3CDTF">2019-02-15T06:05:21Z</dcterms:modified>
</cp:coreProperties>
</file>