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</p:sldMasterIdLst>
  <p:sldIdLst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30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10" Type="http://schemas.openxmlformats.org/officeDocument/2006/relationships/slide" Target="slides/slide2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300E0-2E14-41F4-9811-55BA77AB92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646956-D703-4185-9E6B-2AF34502C6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257808" cy="1143000"/>
          </a:xfrm>
        </p:spPr>
        <p:txBody>
          <a:bodyPr>
            <a:normAutofit/>
          </a:bodyPr>
          <a:lstStyle/>
          <a:p>
            <a:r>
              <a:rPr lang="en-US" sz="6000" b="1" dirty="0">
                <a:solidFill>
                  <a:srgbClr val="A52182"/>
                </a:solidFill>
              </a:rPr>
              <a:t>Professions</a:t>
            </a:r>
            <a:endParaRPr lang="ru-RU" sz="6000" b="1" dirty="0">
              <a:solidFill>
                <a:srgbClr val="A52182"/>
              </a:solidFill>
            </a:endParaRPr>
          </a:p>
        </p:txBody>
      </p:sp>
      <p:pic>
        <p:nvPicPr>
          <p:cNvPr id="8" name="Содержимое 7" descr="d4ca6114a6fe10ae912161ef15fb79ac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clrChange>
              <a:clrFrom>
                <a:srgbClr val="FDFFFC"/>
              </a:clrFrom>
              <a:clrTo>
                <a:srgbClr val="FDFF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08520" y="2852936"/>
            <a:ext cx="3434181" cy="3402285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7037E-6 C 0.04722 -0.22639 0.09445 -0.45255 0.16545 -0.50325 C 0.23646 -0.55394 0.36945 -0.34723 0.42604 -0.30463 C 0.48247 -0.26204 0.49288 -0.25487 0.50347 -0.24769 " pathEditMode="relative" ptsTypes="aa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357166"/>
            <a:ext cx="7043758" cy="125729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4800" b="1">
                <a:latin typeface="Comic Sans MS" pitchFamily="66" charset="0"/>
              </a:rPr>
              <a:t>She </a:t>
            </a:r>
            <a:r>
              <a:rPr lang="en-US" sz="4800" b="1" dirty="0">
                <a:latin typeface="Comic Sans MS" pitchFamily="66" charset="0"/>
              </a:rPr>
              <a:t>works at school. She teaches children. She is </a:t>
            </a:r>
            <a:r>
              <a:rPr lang="en-US" sz="4800" b="1" dirty="0">
                <a:solidFill>
                  <a:srgbClr val="FF0000"/>
                </a:solidFill>
                <a:latin typeface="Comic Sans MS" pitchFamily="66" charset="0"/>
              </a:rPr>
              <a:t>a student</a:t>
            </a:r>
            <a:r>
              <a:rPr lang="en-US" sz="4800" b="1" dirty="0">
                <a:latin typeface="Comic Sans MS" pitchFamily="66" charset="0"/>
              </a:rPr>
              <a:t>.</a:t>
            </a:r>
            <a:endParaRPr lang="ru-RU" sz="4800" b="1" dirty="0">
              <a:latin typeface="Comic Sans MS" pitchFamily="66" charset="0"/>
            </a:endParaRPr>
          </a:p>
        </p:txBody>
      </p:sp>
      <p:sp>
        <p:nvSpPr>
          <p:cNvPr id="4" name="true"/>
          <p:cNvSpPr/>
          <p:nvPr/>
        </p:nvSpPr>
        <p:spPr>
          <a:xfrm>
            <a:off x="5929322" y="2643182"/>
            <a:ext cx="2000264" cy="857256"/>
          </a:xfrm>
          <a:prstGeom prst="flowChartProcess">
            <a:avLst/>
          </a:prstGeom>
          <a:solidFill>
            <a:srgbClr val="A52182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white"/>
                </a:solidFill>
              </a:rPr>
              <a:t>TRUE</a:t>
            </a:r>
            <a:endParaRPr lang="ru-RU" sz="4400" b="1" dirty="0">
              <a:solidFill>
                <a:prstClr val="white"/>
              </a:solidFill>
            </a:endParaRPr>
          </a:p>
        </p:txBody>
      </p:sp>
      <p:sp>
        <p:nvSpPr>
          <p:cNvPr id="5" name="false"/>
          <p:cNvSpPr/>
          <p:nvPr/>
        </p:nvSpPr>
        <p:spPr>
          <a:xfrm>
            <a:off x="6000760" y="3929066"/>
            <a:ext cx="2000264" cy="857256"/>
          </a:xfrm>
          <a:prstGeom prst="rect">
            <a:avLst/>
          </a:prstGeom>
          <a:solidFill>
            <a:srgbClr val="A52182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white"/>
                </a:solidFill>
              </a:rPr>
              <a:t>FALSE</a:t>
            </a:r>
            <a:endParaRPr lang="ru-RU" sz="4400" b="1" dirty="0">
              <a:solidFill>
                <a:prstClr val="white"/>
              </a:solidFill>
            </a:endParaRPr>
          </a:p>
        </p:txBody>
      </p:sp>
      <p:pic>
        <p:nvPicPr>
          <p:cNvPr id="6" name="Рисунок 5" descr="95e830f239ca1e93e4503002375a69f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68688" y="2714620"/>
            <a:ext cx="3286124" cy="3286124"/>
          </a:xfrm>
          <a:prstGeom prst="rect">
            <a:avLst/>
          </a:prstGeom>
          <a:ln w="28575" cmpd="sng">
            <a:solidFill>
              <a:srgbClr val="7030A0"/>
            </a:solidFill>
          </a:ln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001024" y="5857892"/>
            <a:ext cx="714380" cy="571504"/>
          </a:xfrm>
          <a:prstGeom prst="actionButtonForwardNex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428604"/>
            <a:ext cx="8229600" cy="247174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800" b="1" dirty="0">
                <a:latin typeface="Comic Sans MS" pitchFamily="66" charset="0"/>
              </a:rPr>
              <a:t>He works in a hospital. He helps sick people.</a:t>
            </a:r>
          </a:p>
          <a:p>
            <a:pPr algn="ctr">
              <a:buNone/>
            </a:pPr>
            <a:r>
              <a:rPr lang="en-US" sz="4800" b="1" dirty="0">
                <a:latin typeface="Comic Sans MS" pitchFamily="66" charset="0"/>
              </a:rPr>
              <a:t>He is a </a:t>
            </a:r>
            <a:r>
              <a:rPr lang="en-US" sz="4800" b="1" dirty="0">
                <a:solidFill>
                  <a:srgbClr val="FF0000"/>
                </a:solidFill>
                <a:latin typeface="Comic Sans MS" pitchFamily="66" charset="0"/>
              </a:rPr>
              <a:t>nurse</a:t>
            </a:r>
            <a:r>
              <a:rPr lang="en-US" sz="4800" b="1" dirty="0">
                <a:latin typeface="Comic Sans MS" pitchFamily="66" charset="0"/>
              </a:rPr>
              <a:t>.</a:t>
            </a:r>
            <a:endParaRPr lang="ru-RU" sz="4800" b="1" dirty="0">
              <a:latin typeface="Comic Sans MS" pitchFamily="66" charset="0"/>
            </a:endParaRPr>
          </a:p>
        </p:txBody>
      </p:sp>
      <p:sp>
        <p:nvSpPr>
          <p:cNvPr id="4" name="true"/>
          <p:cNvSpPr/>
          <p:nvPr/>
        </p:nvSpPr>
        <p:spPr>
          <a:xfrm>
            <a:off x="6072198" y="2857496"/>
            <a:ext cx="2000264" cy="857256"/>
          </a:xfrm>
          <a:prstGeom prst="flowChartProcess">
            <a:avLst/>
          </a:prstGeom>
          <a:solidFill>
            <a:srgbClr val="A52182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white"/>
                </a:solidFill>
              </a:rPr>
              <a:t>TRUE</a:t>
            </a:r>
            <a:endParaRPr lang="ru-RU" sz="4400" b="1" dirty="0">
              <a:solidFill>
                <a:prstClr val="white"/>
              </a:solidFill>
            </a:endParaRPr>
          </a:p>
        </p:txBody>
      </p:sp>
      <p:sp>
        <p:nvSpPr>
          <p:cNvPr id="5" name="false"/>
          <p:cNvSpPr/>
          <p:nvPr/>
        </p:nvSpPr>
        <p:spPr>
          <a:xfrm>
            <a:off x="6143636" y="4214818"/>
            <a:ext cx="2000264" cy="857256"/>
          </a:xfrm>
          <a:prstGeom prst="rect">
            <a:avLst/>
          </a:prstGeom>
          <a:solidFill>
            <a:srgbClr val="A52182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white"/>
                </a:solidFill>
              </a:rPr>
              <a:t>FALSE</a:t>
            </a:r>
            <a:endParaRPr lang="ru-RU" sz="4400" b="1" dirty="0">
              <a:solidFill>
                <a:prstClr val="white"/>
              </a:solidFill>
            </a:endParaRPr>
          </a:p>
        </p:txBody>
      </p:sp>
      <p:pic>
        <p:nvPicPr>
          <p:cNvPr id="6" name="Рисунок 5" descr="s1200.jpg"/>
          <p:cNvPicPr>
            <a:picLocks noChangeAspect="1"/>
          </p:cNvPicPr>
          <p:nvPr/>
        </p:nvPicPr>
        <p:blipFill>
          <a:blip r:embed="rId3" cstate="print"/>
          <a:srcRect t="1932" b="3010"/>
          <a:stretch>
            <a:fillRect/>
          </a:stretch>
        </p:blipFill>
        <p:spPr>
          <a:xfrm>
            <a:off x="500034" y="2786058"/>
            <a:ext cx="2901484" cy="3935322"/>
          </a:xfrm>
          <a:prstGeom prst="rect">
            <a:avLst/>
          </a:prstGeom>
          <a:ln w="28575" cmpd="sng">
            <a:solidFill>
              <a:srgbClr val="7030A0"/>
            </a:solidFill>
          </a:ln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001024" y="5857892"/>
            <a:ext cx="714380" cy="571504"/>
          </a:xfrm>
          <a:prstGeom prst="actionButtonForwardNex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500042"/>
            <a:ext cx="8229600" cy="190023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800" b="1" dirty="0">
                <a:latin typeface="Comic Sans MS" pitchFamily="66" charset="0"/>
              </a:rPr>
              <a:t>She dances very well. She is a </a:t>
            </a:r>
            <a:r>
              <a:rPr lang="en-US" sz="4800" b="1" dirty="0">
                <a:solidFill>
                  <a:srgbClr val="FF0000"/>
                </a:solidFill>
                <a:latin typeface="Comic Sans MS" pitchFamily="66" charset="0"/>
              </a:rPr>
              <a:t>dancer.</a:t>
            </a:r>
            <a:endParaRPr lang="ru-RU" sz="4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true"/>
          <p:cNvSpPr/>
          <p:nvPr/>
        </p:nvSpPr>
        <p:spPr>
          <a:xfrm>
            <a:off x="6072198" y="2857496"/>
            <a:ext cx="2000264" cy="857256"/>
          </a:xfrm>
          <a:prstGeom prst="flowChartProcess">
            <a:avLst/>
          </a:prstGeom>
          <a:solidFill>
            <a:srgbClr val="A52182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white"/>
                </a:solidFill>
              </a:rPr>
              <a:t>TRUE</a:t>
            </a:r>
            <a:endParaRPr lang="ru-RU" sz="4400" b="1" dirty="0">
              <a:solidFill>
                <a:prstClr val="white"/>
              </a:solidFill>
            </a:endParaRPr>
          </a:p>
        </p:txBody>
      </p:sp>
      <p:sp>
        <p:nvSpPr>
          <p:cNvPr id="5" name="false"/>
          <p:cNvSpPr/>
          <p:nvPr/>
        </p:nvSpPr>
        <p:spPr>
          <a:xfrm>
            <a:off x="6143636" y="4214818"/>
            <a:ext cx="2000264" cy="857256"/>
          </a:xfrm>
          <a:prstGeom prst="rect">
            <a:avLst/>
          </a:prstGeom>
          <a:solidFill>
            <a:srgbClr val="A52182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white"/>
                </a:solidFill>
              </a:rPr>
              <a:t>FALSE</a:t>
            </a:r>
            <a:endParaRPr lang="ru-RU" sz="4400" b="1" dirty="0">
              <a:solidFill>
                <a:prstClr val="white"/>
              </a:solidFill>
            </a:endParaRPr>
          </a:p>
        </p:txBody>
      </p:sp>
      <p:pic>
        <p:nvPicPr>
          <p:cNvPr id="6" name="Рисунок 5" descr="aae20ec0f9d8cb88a92eb340bd4badb0--drawings-instagra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2976" y="2357430"/>
            <a:ext cx="4119570" cy="4119570"/>
          </a:xfrm>
          <a:prstGeom prst="rect">
            <a:avLst/>
          </a:prstGeom>
          <a:ln w="28575">
            <a:solidFill>
              <a:srgbClr val="7030A0"/>
            </a:solidFill>
          </a:ln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001024" y="5857892"/>
            <a:ext cx="714380" cy="571504"/>
          </a:xfrm>
          <a:prstGeom prst="actionButtonForwardNex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00042"/>
            <a:ext cx="8229600" cy="1828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800" b="1" dirty="0">
                <a:latin typeface="Comic Sans MS" pitchFamily="66" charset="0"/>
              </a:rPr>
              <a:t>He cooks very well. He is </a:t>
            </a:r>
            <a:r>
              <a:rPr lang="en-US" sz="4800" b="1" dirty="0">
                <a:solidFill>
                  <a:srgbClr val="FF0000"/>
                </a:solidFill>
                <a:latin typeface="Comic Sans MS" pitchFamily="66" charset="0"/>
              </a:rPr>
              <a:t>a cook</a:t>
            </a:r>
            <a:r>
              <a:rPr lang="en-US" sz="4800" b="1" dirty="0">
                <a:latin typeface="Comic Sans MS" pitchFamily="66" charset="0"/>
              </a:rPr>
              <a:t>.</a:t>
            </a:r>
            <a:endParaRPr lang="ru-RU" sz="4800" b="1" dirty="0">
              <a:latin typeface="Comic Sans MS" pitchFamily="66" charset="0"/>
            </a:endParaRPr>
          </a:p>
        </p:txBody>
      </p:sp>
      <p:sp>
        <p:nvSpPr>
          <p:cNvPr id="4" name="true"/>
          <p:cNvSpPr/>
          <p:nvPr/>
        </p:nvSpPr>
        <p:spPr>
          <a:xfrm>
            <a:off x="6072198" y="2857496"/>
            <a:ext cx="2000264" cy="857256"/>
          </a:xfrm>
          <a:prstGeom prst="flowChartProcess">
            <a:avLst/>
          </a:prstGeom>
          <a:solidFill>
            <a:srgbClr val="A52182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white"/>
                </a:solidFill>
              </a:rPr>
              <a:t>TRUE</a:t>
            </a:r>
            <a:endParaRPr lang="ru-RU" sz="4400" b="1" dirty="0">
              <a:solidFill>
                <a:prstClr val="white"/>
              </a:solidFill>
            </a:endParaRPr>
          </a:p>
        </p:txBody>
      </p:sp>
      <p:sp>
        <p:nvSpPr>
          <p:cNvPr id="5" name="false"/>
          <p:cNvSpPr/>
          <p:nvPr/>
        </p:nvSpPr>
        <p:spPr>
          <a:xfrm>
            <a:off x="6143636" y="4214818"/>
            <a:ext cx="2000264" cy="857256"/>
          </a:xfrm>
          <a:prstGeom prst="rect">
            <a:avLst/>
          </a:prstGeom>
          <a:solidFill>
            <a:srgbClr val="A52182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white"/>
                </a:solidFill>
              </a:rPr>
              <a:t>FALSE</a:t>
            </a:r>
            <a:endParaRPr lang="ru-RU" sz="4400" b="1" dirty="0">
              <a:solidFill>
                <a:prstClr val="white"/>
              </a:solidFill>
            </a:endParaRPr>
          </a:p>
        </p:txBody>
      </p:sp>
      <p:pic>
        <p:nvPicPr>
          <p:cNvPr id="6" name="Рисунок 5" descr="753b4c95a7f44470f789efff7d908e4f--le-chef-moustach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1571612"/>
            <a:ext cx="3348361" cy="5072074"/>
          </a:xfrm>
          <a:prstGeom prst="rect">
            <a:avLst/>
          </a:prstGeom>
          <a:ln w="28575">
            <a:solidFill>
              <a:srgbClr val="7030A0"/>
            </a:solidFill>
          </a:ln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001024" y="5857892"/>
            <a:ext cx="714380" cy="571504"/>
          </a:xfrm>
          <a:prstGeom prst="actionButtonForwardNex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428604"/>
            <a:ext cx="8229600" cy="190023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800" b="1" dirty="0">
                <a:latin typeface="Comic Sans MS" pitchFamily="66" charset="0"/>
              </a:rPr>
              <a:t>He flies planes. He is </a:t>
            </a:r>
          </a:p>
          <a:p>
            <a:pPr algn="ctr">
              <a:buNone/>
            </a:pPr>
            <a:r>
              <a:rPr lang="en-US" sz="4800" b="1" dirty="0">
                <a:solidFill>
                  <a:srgbClr val="FF0000"/>
                </a:solidFill>
                <a:latin typeface="Comic Sans MS" pitchFamily="66" charset="0"/>
              </a:rPr>
              <a:t>a driver</a:t>
            </a:r>
            <a:r>
              <a:rPr lang="en-US" sz="4800" b="1" dirty="0">
                <a:latin typeface="Comic Sans MS" pitchFamily="66" charset="0"/>
              </a:rPr>
              <a:t>.</a:t>
            </a:r>
            <a:endParaRPr lang="ru-RU" sz="4800" b="1" dirty="0">
              <a:latin typeface="Comic Sans MS" pitchFamily="66" charset="0"/>
            </a:endParaRPr>
          </a:p>
        </p:txBody>
      </p:sp>
      <p:sp>
        <p:nvSpPr>
          <p:cNvPr id="4" name="true"/>
          <p:cNvSpPr/>
          <p:nvPr/>
        </p:nvSpPr>
        <p:spPr>
          <a:xfrm>
            <a:off x="6072198" y="2857496"/>
            <a:ext cx="2000264" cy="857256"/>
          </a:xfrm>
          <a:prstGeom prst="flowChartProcess">
            <a:avLst/>
          </a:prstGeom>
          <a:solidFill>
            <a:srgbClr val="A52182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white"/>
                </a:solidFill>
              </a:rPr>
              <a:t>TRUE</a:t>
            </a:r>
            <a:endParaRPr lang="ru-RU" sz="4400" b="1" dirty="0">
              <a:solidFill>
                <a:prstClr val="white"/>
              </a:solidFill>
            </a:endParaRPr>
          </a:p>
        </p:txBody>
      </p:sp>
      <p:sp>
        <p:nvSpPr>
          <p:cNvPr id="5" name="false"/>
          <p:cNvSpPr/>
          <p:nvPr/>
        </p:nvSpPr>
        <p:spPr>
          <a:xfrm>
            <a:off x="6143636" y="4214818"/>
            <a:ext cx="2000264" cy="857256"/>
          </a:xfrm>
          <a:prstGeom prst="rect">
            <a:avLst/>
          </a:prstGeom>
          <a:solidFill>
            <a:srgbClr val="A52182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white"/>
                </a:solidFill>
              </a:rPr>
              <a:t>FALSE</a:t>
            </a:r>
            <a:endParaRPr lang="ru-RU" sz="4400" b="1" dirty="0">
              <a:solidFill>
                <a:prstClr val="white"/>
              </a:solidFill>
            </a:endParaRPr>
          </a:p>
        </p:txBody>
      </p:sp>
      <p:pic>
        <p:nvPicPr>
          <p:cNvPr id="6" name="Рисунок 5" descr="_7814-669.jpg"/>
          <p:cNvPicPr>
            <a:picLocks noChangeAspect="1"/>
          </p:cNvPicPr>
          <p:nvPr/>
        </p:nvPicPr>
        <p:blipFill>
          <a:blip r:embed="rId3" cstate="print"/>
          <a:srcRect l="15094" r="16301"/>
          <a:stretch>
            <a:fillRect/>
          </a:stretch>
        </p:blipFill>
        <p:spPr>
          <a:xfrm>
            <a:off x="372887" y="2000240"/>
            <a:ext cx="2757956" cy="4214841"/>
          </a:xfrm>
          <a:prstGeom prst="rect">
            <a:avLst/>
          </a:prstGeom>
          <a:ln w="28575">
            <a:solidFill>
              <a:srgbClr val="7030A0"/>
            </a:solidFill>
          </a:ln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001024" y="5857892"/>
            <a:ext cx="714380" cy="571504"/>
          </a:xfrm>
          <a:prstGeom prst="actionButtonForwardNex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57166"/>
            <a:ext cx="8229600" cy="1685924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4800" b="1" dirty="0">
                <a:latin typeface="Comic Sans MS" pitchFamily="66" charset="0"/>
              </a:rPr>
              <a:t>He has a farm. He is </a:t>
            </a:r>
          </a:p>
          <a:p>
            <a:pPr algn="ctr">
              <a:buNone/>
            </a:pPr>
            <a:r>
              <a:rPr lang="en-US" sz="4800" b="1" dirty="0">
                <a:solidFill>
                  <a:srgbClr val="FF0000"/>
                </a:solidFill>
                <a:latin typeface="Comic Sans MS" pitchFamily="66" charset="0"/>
              </a:rPr>
              <a:t>a farmer</a:t>
            </a:r>
            <a:r>
              <a:rPr lang="en-US" sz="4800" b="1" dirty="0">
                <a:latin typeface="Comic Sans MS" pitchFamily="66" charset="0"/>
              </a:rPr>
              <a:t>.</a:t>
            </a:r>
            <a:endParaRPr lang="ru-RU" sz="4800" b="1" dirty="0">
              <a:latin typeface="Comic Sans MS" pitchFamily="66" charset="0"/>
            </a:endParaRPr>
          </a:p>
        </p:txBody>
      </p:sp>
      <p:sp>
        <p:nvSpPr>
          <p:cNvPr id="4" name="true"/>
          <p:cNvSpPr/>
          <p:nvPr/>
        </p:nvSpPr>
        <p:spPr>
          <a:xfrm>
            <a:off x="6072198" y="2857496"/>
            <a:ext cx="2000264" cy="857256"/>
          </a:xfrm>
          <a:prstGeom prst="flowChartProcess">
            <a:avLst/>
          </a:prstGeom>
          <a:solidFill>
            <a:srgbClr val="A52182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white"/>
                </a:solidFill>
              </a:rPr>
              <a:t>TRUE</a:t>
            </a:r>
            <a:endParaRPr lang="ru-RU" sz="4400" b="1" dirty="0">
              <a:solidFill>
                <a:prstClr val="white"/>
              </a:solidFill>
            </a:endParaRPr>
          </a:p>
        </p:txBody>
      </p:sp>
      <p:sp>
        <p:nvSpPr>
          <p:cNvPr id="5" name="false"/>
          <p:cNvSpPr/>
          <p:nvPr/>
        </p:nvSpPr>
        <p:spPr>
          <a:xfrm>
            <a:off x="6143636" y="4214818"/>
            <a:ext cx="2000264" cy="857256"/>
          </a:xfrm>
          <a:prstGeom prst="rect">
            <a:avLst/>
          </a:prstGeom>
          <a:solidFill>
            <a:srgbClr val="A52182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white"/>
                </a:solidFill>
              </a:rPr>
              <a:t>FALSE</a:t>
            </a:r>
            <a:endParaRPr lang="ru-RU" sz="4400" b="1" dirty="0">
              <a:solidFill>
                <a:prstClr val="white"/>
              </a:solidFill>
            </a:endParaRPr>
          </a:p>
        </p:txBody>
      </p:sp>
      <p:pic>
        <p:nvPicPr>
          <p:cNvPr id="6" name="Рисунок 5" descr="anekdot-pro-fermera-i-nalogovogo-inspektora_post.png"/>
          <p:cNvPicPr>
            <a:picLocks noChangeAspect="1"/>
          </p:cNvPicPr>
          <p:nvPr/>
        </p:nvPicPr>
        <p:blipFill>
          <a:blip r:embed="rId3" cstate="print"/>
          <a:srcRect l="4158" t="3988" r="9916" b="3456"/>
          <a:stretch>
            <a:fillRect/>
          </a:stretch>
        </p:blipFill>
        <p:spPr>
          <a:xfrm>
            <a:off x="571472" y="1857364"/>
            <a:ext cx="3571148" cy="4628304"/>
          </a:xfrm>
          <a:prstGeom prst="rect">
            <a:avLst/>
          </a:prstGeom>
          <a:ln w="28575">
            <a:solidFill>
              <a:srgbClr val="7030A0"/>
            </a:solidFill>
          </a:ln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001024" y="5857892"/>
            <a:ext cx="714380" cy="571504"/>
          </a:xfrm>
          <a:prstGeom prst="actionButtonForwardNex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357166"/>
            <a:ext cx="8229600" cy="1828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800" b="1" dirty="0">
                <a:latin typeface="Comic Sans MS" pitchFamily="66" charset="0"/>
              </a:rPr>
              <a:t>She sings very well. She is </a:t>
            </a:r>
            <a:r>
              <a:rPr lang="en-US" sz="4800" b="1" dirty="0">
                <a:solidFill>
                  <a:srgbClr val="FF0000"/>
                </a:solidFill>
                <a:latin typeface="Comic Sans MS" pitchFamily="66" charset="0"/>
              </a:rPr>
              <a:t>a swimmer</a:t>
            </a:r>
            <a:r>
              <a:rPr lang="en-US" sz="4800" b="1" dirty="0">
                <a:latin typeface="Comic Sans MS" pitchFamily="66" charset="0"/>
              </a:rPr>
              <a:t>.</a:t>
            </a:r>
            <a:endParaRPr lang="ru-RU" sz="4800" b="1" dirty="0">
              <a:latin typeface="Comic Sans MS" pitchFamily="66" charset="0"/>
            </a:endParaRPr>
          </a:p>
        </p:txBody>
      </p:sp>
      <p:sp>
        <p:nvSpPr>
          <p:cNvPr id="4" name="true"/>
          <p:cNvSpPr/>
          <p:nvPr/>
        </p:nvSpPr>
        <p:spPr>
          <a:xfrm>
            <a:off x="6072198" y="2857496"/>
            <a:ext cx="2000264" cy="857256"/>
          </a:xfrm>
          <a:prstGeom prst="flowChartProcess">
            <a:avLst/>
          </a:prstGeom>
          <a:solidFill>
            <a:srgbClr val="A52182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white"/>
                </a:solidFill>
              </a:rPr>
              <a:t>TRUE</a:t>
            </a:r>
            <a:endParaRPr lang="ru-RU" sz="4400" b="1" dirty="0">
              <a:solidFill>
                <a:prstClr val="white"/>
              </a:solidFill>
            </a:endParaRPr>
          </a:p>
        </p:txBody>
      </p:sp>
      <p:sp>
        <p:nvSpPr>
          <p:cNvPr id="5" name="false"/>
          <p:cNvSpPr/>
          <p:nvPr/>
        </p:nvSpPr>
        <p:spPr>
          <a:xfrm>
            <a:off x="6143636" y="4214818"/>
            <a:ext cx="2000264" cy="857256"/>
          </a:xfrm>
          <a:prstGeom prst="rect">
            <a:avLst/>
          </a:prstGeom>
          <a:solidFill>
            <a:srgbClr val="A52182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white"/>
                </a:solidFill>
              </a:rPr>
              <a:t>FALSE</a:t>
            </a:r>
            <a:endParaRPr lang="ru-RU" sz="4400" b="1" dirty="0">
              <a:solidFill>
                <a:prstClr val="white"/>
              </a:solidFill>
            </a:endParaRPr>
          </a:p>
        </p:txBody>
      </p:sp>
      <p:pic>
        <p:nvPicPr>
          <p:cNvPr id="6" name="Рисунок 5" descr="707b1d2acd1a0c50df049929aa9ea5ce.jpg"/>
          <p:cNvPicPr>
            <a:picLocks noChangeAspect="1"/>
          </p:cNvPicPr>
          <p:nvPr/>
        </p:nvPicPr>
        <p:blipFill>
          <a:blip r:embed="rId3" cstate="print"/>
          <a:srcRect l="7207" r="4004" b="8661"/>
          <a:stretch>
            <a:fillRect/>
          </a:stretch>
        </p:blipFill>
        <p:spPr>
          <a:xfrm>
            <a:off x="1071538" y="2000240"/>
            <a:ext cx="2952173" cy="4632713"/>
          </a:xfrm>
          <a:prstGeom prst="rect">
            <a:avLst/>
          </a:prstGeom>
          <a:ln w="28575">
            <a:solidFill>
              <a:srgbClr val="7030A0"/>
            </a:solidFill>
          </a:ln>
        </p:spPr>
      </p:pic>
      <p:sp>
        <p:nvSpPr>
          <p:cNvPr id="8" name="Управляющая кнопка: домой 7">
            <a:hlinkClick r:id="" action="ppaction://hlinkshowjump?jump=endshow" highlightClick="1"/>
          </p:cNvPr>
          <p:cNvSpPr/>
          <p:nvPr/>
        </p:nvSpPr>
        <p:spPr>
          <a:xfrm>
            <a:off x="8286776" y="5929330"/>
            <a:ext cx="571504" cy="571504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94</Words>
  <Application>Microsoft Office PowerPoint</Application>
  <PresentationFormat>Экран (4:3)</PresentationFormat>
  <Paragraphs>25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8</vt:i4>
      </vt:variant>
      <vt:variant>
        <vt:lpstr>Заголовки слайдов</vt:lpstr>
      </vt:variant>
      <vt:variant>
        <vt:i4>8</vt:i4>
      </vt:variant>
    </vt:vector>
  </HeadingPairs>
  <TitlesOfParts>
    <vt:vector size="19" baseType="lpstr">
      <vt:lpstr>Arial</vt:lpstr>
      <vt:lpstr>Calibri</vt:lpstr>
      <vt:lpstr>Comic Sans MS</vt:lpstr>
      <vt:lpstr>1_Тема Office</vt:lpstr>
      <vt:lpstr>2_Тема Office</vt:lpstr>
      <vt:lpstr>3_Тема Office</vt:lpstr>
      <vt:lpstr>4_Тема Office</vt:lpstr>
      <vt:lpstr>5_Тема Office</vt:lpstr>
      <vt:lpstr>6_Тема Office</vt:lpstr>
      <vt:lpstr>7_Тема Office</vt:lpstr>
      <vt:lpstr>8_Тема Office</vt:lpstr>
      <vt:lpstr>Professions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Professions</dc:title>
  <dc:creator>А</dc:creator>
  <cp:lastModifiedBy>Админ</cp:lastModifiedBy>
  <cp:revision>3</cp:revision>
  <dcterms:created xsi:type="dcterms:W3CDTF">2021-01-04T07:25:50Z</dcterms:created>
  <dcterms:modified xsi:type="dcterms:W3CDTF">2025-10-26T06:29:46Z</dcterms:modified>
</cp:coreProperties>
</file>