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лматовская школа\Desktop\MOLCHANOV_Ivan_Nikanorovich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571744"/>
            <a:ext cx="3067050" cy="39338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04"/>
            <a:ext cx="8229600" cy="19288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Молчанов Иван </a:t>
            </a:r>
            <a:r>
              <a:rPr lang="ru-RU" dirty="0" err="1" smtClean="0"/>
              <a:t>Никанорович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(1903-1984)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а фотографии: Иван Никанорович Молчанов 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9" y="357166"/>
            <a:ext cx="319088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10800000" flipV="1">
            <a:off x="176200" y="4552513"/>
            <a:ext cx="81820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    Родился </a:t>
            </a:r>
            <a:r>
              <a:rPr lang="ru-RU" sz="2400" dirty="0"/>
              <a:t>И.Н. Молчанов 9 марта 1903 года в лесной деревушке </a:t>
            </a:r>
            <a:r>
              <a:rPr lang="ru-RU" sz="2400" dirty="0" err="1"/>
              <a:t>Прислон</a:t>
            </a:r>
            <a:r>
              <a:rPr lang="ru-RU" sz="2400" dirty="0"/>
              <a:t> </a:t>
            </a:r>
            <a:r>
              <a:rPr lang="ru-RU" sz="2400" dirty="0" smtClean="0"/>
              <a:t>в </a:t>
            </a:r>
            <a:r>
              <a:rPr lang="ru-RU" sz="2400" dirty="0"/>
              <a:t>бедной крестьянской семье. </a:t>
            </a:r>
            <a:endParaRPr lang="ru-RU" sz="2400" dirty="0" smtClean="0"/>
          </a:p>
          <a:p>
            <a:pPr algn="just"/>
            <a:r>
              <a:rPr lang="ru-RU" sz="2400" dirty="0" smtClean="0"/>
              <a:t>Детство </a:t>
            </a:r>
            <a:r>
              <a:rPr lang="ru-RU" sz="2400" dirty="0"/>
              <a:t>будущего поэта было тяжелым и безрадостным.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9" y="4286256"/>
            <a:ext cx="85725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</a:t>
            </a:r>
          </a:p>
          <a:p>
            <a:endParaRPr lang="ru-RU" dirty="0"/>
          </a:p>
          <a:p>
            <a:pPr algn="just"/>
            <a:r>
              <a:rPr lang="ru-RU" dirty="0" smtClean="0"/>
              <a:t>   </a:t>
            </a:r>
            <a:r>
              <a:rPr lang="ru-RU" sz="2000" dirty="0" smtClean="0"/>
              <a:t>Став </a:t>
            </a:r>
            <a:r>
              <a:rPr lang="ru-RU" sz="2000" dirty="0"/>
              <a:t>известным поэтом, Иван Молчанов часто приезжал в </a:t>
            </a:r>
            <a:r>
              <a:rPr lang="ru-RU" sz="2000" dirty="0" smtClean="0"/>
              <a:t>Архангельскую область, всегда </a:t>
            </a:r>
            <a:r>
              <a:rPr lang="ru-RU" sz="2000" dirty="0"/>
              <a:t>выступал перед читателями на вечерах и диспутах. </a:t>
            </a:r>
          </a:p>
          <a:p>
            <a:pPr algn="just"/>
            <a:r>
              <a:rPr lang="ru-RU" sz="2000" dirty="0" smtClean="0"/>
              <a:t>    С </a:t>
            </a:r>
            <a:r>
              <a:rPr lang="ru-RU" sz="2000" dirty="0"/>
              <a:t>1934 года Иван Молчанов </a:t>
            </a:r>
            <a:r>
              <a:rPr lang="ru-RU" sz="2000" dirty="0" smtClean="0"/>
              <a:t>принят членом </a:t>
            </a:r>
            <a:r>
              <a:rPr lang="ru-RU" sz="2000" dirty="0"/>
              <a:t>Союза писателей. </a:t>
            </a:r>
          </a:p>
          <a:p>
            <a:pPr algn="just"/>
            <a:r>
              <a:rPr lang="ru-RU" sz="2000" dirty="0" smtClean="0"/>
              <a:t>    В </a:t>
            </a:r>
            <a:r>
              <a:rPr lang="ru-RU" sz="2000" dirty="0"/>
              <a:t>первые дни Великой Отечественной войны </a:t>
            </a:r>
            <a:r>
              <a:rPr lang="ru-RU" sz="2000" dirty="0" smtClean="0"/>
              <a:t>добровольцем пошёл на фронт.</a:t>
            </a:r>
            <a:endParaRPr lang="ru-RU" sz="2000" dirty="0"/>
          </a:p>
          <a:p>
            <a:pPr algn="just"/>
            <a:r>
              <a:rPr lang="ru-RU" sz="3200" dirty="0" smtClean="0"/>
              <a:t>      </a:t>
            </a:r>
            <a:endParaRPr lang="ru-RU" sz="3200" dirty="0"/>
          </a:p>
        </p:txBody>
      </p:sp>
      <p:pic>
        <p:nvPicPr>
          <p:cNvPr id="2050" name="Picture 2" descr="C:\Users\долматовская школа\Desktop\12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14290"/>
            <a:ext cx="6660417" cy="4634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53"/>
            <a:ext cx="87154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      «</a:t>
            </a:r>
            <a:r>
              <a:rPr lang="ru-RU" sz="3200" dirty="0" smtClean="0"/>
              <a:t>Тебе, мой комсомол!» — так называется книга стихов Ивана Молчанова, вышедшая в «Библиотеке северной поэзии» в Северо-Западном книжном издательстве в 1968 году к  65-летию поэта. </a:t>
            </a:r>
          </a:p>
          <a:p>
            <a:pPr algn="just"/>
            <a:r>
              <a:rPr lang="ru-RU" sz="3200" dirty="0" smtClean="0"/>
              <a:t>Сорок первый по счету сборник «Дороги сердца» вышел в Москве, в издательстве “Советский писатель”, в 1984 году.</a:t>
            </a:r>
          </a:p>
          <a:p>
            <a:pPr algn="just"/>
            <a:endParaRPr lang="ru-RU" sz="3200" dirty="0" smtClean="0"/>
          </a:p>
          <a:p>
            <a:pPr algn="just"/>
            <a:r>
              <a:rPr lang="ru-RU" sz="3200" dirty="0" smtClean="0"/>
              <a:t> В ноябре 1984 года И.Н. </a:t>
            </a:r>
            <a:r>
              <a:rPr lang="ru-RU" sz="3200" smtClean="0"/>
              <a:t>Молчанов умер.</a:t>
            </a:r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142</Words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Бумажная</vt:lpstr>
      <vt:lpstr>Молчанов Иван Никанорович (1903-1984)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Молчанов Иван Никанорович (1903-1984)</dc:title>
  <dc:creator>олеся аншукова</dc:creator>
  <cp:lastModifiedBy>олеся аншукова</cp:lastModifiedBy>
  <cp:revision>1</cp:revision>
  <dcterms:created xsi:type="dcterms:W3CDTF">2019-03-02T21:10:39Z</dcterms:created>
  <dcterms:modified xsi:type="dcterms:W3CDTF">2019-03-02T21:14:24Z</dcterms:modified>
</cp:coreProperties>
</file>