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65" r:id="rId4"/>
    <p:sldId id="263" r:id="rId5"/>
    <p:sldId id="266" r:id="rId6"/>
    <p:sldId id="264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6C871-F822-45FC-AAE7-730D4812636A}" type="datetimeFigureOut">
              <a:rPr lang="ru-RU" smtClean="0"/>
              <a:t>26.01.2023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C93413-09F8-432E-AB10-71225499BE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971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8E5170-4780-4191-A640-529E764E4496}" type="slidenum">
              <a:rPr lang="ru-RU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E75DC7-2063-40E6-B77E-3E03D716BD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90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DDC57-B34D-4AF4-879D-9477F48838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CA1E9-CF82-4E33-B5A1-2133B7153D5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56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4384C-5811-4B49-863D-86E97819C8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299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C4778-EE79-4FA0-87E4-0966029CBD3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14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95EA1-AE6A-44D3-9E06-A0246E79A7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226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BD27C0-8AA6-424F-B8B6-A92DD183C58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73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38C11-9C2E-4035-8789-D34F1F2C456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2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726F6-F03B-404B-8AB4-71277C82468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33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83538-16CD-4DA5-BB95-39A94169412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811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F9100-6637-4F96-AE53-E3ABE8CD014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59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6A302D-2C4F-4FA7-AE4C-1E4688778E0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535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772400" cy="1080119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Моя Родина – Россия!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images6.alphacoders.com/408/408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3816424" cy="38164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Что мы Родиной зовем?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Дом, где мы с тобой растем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Солнце в небе голубом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березки у дороги, 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 которой мы идем.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сезоны-года.рф/sites/default/files/images/shkolnikam/Russian_na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0"/>
            <a:ext cx="47061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08912" cy="1008112"/>
          </a:xfrm>
        </p:spPr>
        <p:txBody>
          <a:bodyPr>
            <a:normAutofit fontScale="90000"/>
          </a:bodyPr>
          <a:lstStyle/>
          <a:p>
            <a:pPr lvl="0" fontAlgn="base">
              <a:spcBef>
                <a:spcPct val="3000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</a:br>
            <a:r>
              <a:rPr lang="ru-RU" sz="3200" dirty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3200" dirty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</a:br>
            <a:r>
              <a:rPr lang="ru-RU" sz="3200" dirty="0" smtClean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</a:b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Россия - одна из самых больших стран в мире.</a:t>
            </a: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dirty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3200" dirty="0">
                <a:solidFill>
                  <a:srgbClr val="0000FF"/>
                </a:solidFill>
                <a:latin typeface="Arial" charset="0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Picture 5" descr="0_57786_6cc24f37_X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88" y="1196752"/>
            <a:ext cx="908101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79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9458" y="0"/>
            <a:ext cx="8291264" cy="72008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Россия – многонациональная страна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" t="14632" r="6881" b="17407"/>
          <a:stretch/>
        </p:blipFill>
        <p:spPr bwMode="auto">
          <a:xfrm>
            <a:off x="179512" y="548680"/>
            <a:ext cx="8856984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0" t="63825" r="61492" b="3591"/>
          <a:stretch/>
        </p:blipFill>
        <p:spPr bwMode="auto">
          <a:xfrm>
            <a:off x="5256074" y="3586083"/>
            <a:ext cx="3564397" cy="309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2313078"/>
            <a:ext cx="411524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Москва – столица России</a:t>
            </a:r>
            <a:b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Москва – это Красная площадь,</a:t>
            </a:r>
            <a:b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Москва – это башни Кремля,</a:t>
            </a:r>
            <a:b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Москва – это сердце России,</a:t>
            </a:r>
            <a:b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Которое любит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тебя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7" t="3927" r="3390" b="59388"/>
          <a:stretch/>
        </p:blipFill>
        <p:spPr bwMode="auto">
          <a:xfrm>
            <a:off x="456758" y="188640"/>
            <a:ext cx="3257967" cy="210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" r="45195" b="53705"/>
          <a:stretch/>
        </p:blipFill>
        <p:spPr bwMode="auto">
          <a:xfrm>
            <a:off x="4721073" y="188640"/>
            <a:ext cx="4320479" cy="3213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6" t="47510" r="3390" b="4981"/>
          <a:stretch/>
        </p:blipFill>
        <p:spPr bwMode="auto">
          <a:xfrm>
            <a:off x="251520" y="4074676"/>
            <a:ext cx="4248472" cy="260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309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В.В. Путин – президент РФ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www.syl.ru/misc/i/ai/80997/127296.gif"/>
          <p:cNvPicPr>
            <a:picLocks noChangeAspect="1" noChangeArrowheads="1"/>
          </p:cNvPicPr>
          <p:nvPr/>
        </p:nvPicPr>
        <p:blipFill rotWithShape="1">
          <a:blip r:embed="rId2" cstate="print"/>
          <a:srcRect l="19302" r="17250"/>
          <a:stretch/>
        </p:blipFill>
        <p:spPr bwMode="auto">
          <a:xfrm>
            <a:off x="1907704" y="1268760"/>
            <a:ext cx="4850519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Символы России</a:t>
            </a:r>
          </a:p>
        </p:txBody>
      </p:sp>
      <p:pic>
        <p:nvPicPr>
          <p:cNvPr id="4" name="Picture 3" descr="C:\Documents and Settings\Admin\Рабочий стол\j0400812-12130845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89138"/>
            <a:ext cx="295275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Documents and Settings\Admin\Рабочий стол\97857140098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82060"/>
            <a:ext cx="2592387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Documents and Settings\Admin\Рабочий стол\3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673" y="2025650"/>
            <a:ext cx="23764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39750" y="5373688"/>
            <a:ext cx="82089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Что относится к символам России?</a:t>
            </a:r>
          </a:p>
        </p:txBody>
      </p:sp>
    </p:spTree>
    <p:extLst>
      <p:ext uri="{BB962C8B-B14F-4D97-AF65-F5344CB8AC3E}">
        <p14:creationId xmlns:p14="http://schemas.microsoft.com/office/powerpoint/2010/main" val="276863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</TotalTime>
  <Words>54</Words>
  <Application>Microsoft Office PowerPoint</Application>
  <PresentationFormat>Экран (4:3)</PresentationFormat>
  <Paragraphs>13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Моя Родина – Россия!</vt:lpstr>
      <vt:lpstr>Презентация PowerPoint</vt:lpstr>
      <vt:lpstr>   Россия - одна из самых больших стран в мире.   </vt:lpstr>
      <vt:lpstr>Презентация PowerPoint</vt:lpstr>
      <vt:lpstr>Презентация PowerPoint</vt:lpstr>
      <vt:lpstr>В.В. Путин – президент РФ</vt:lpstr>
      <vt:lpstr>Символы России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Родина – Россия!</dc:title>
  <dc:creator>dns-dns</dc:creator>
  <cp:lastModifiedBy>Пользователь Windows</cp:lastModifiedBy>
  <cp:revision>37</cp:revision>
  <dcterms:created xsi:type="dcterms:W3CDTF">2015-01-27T12:46:30Z</dcterms:created>
  <dcterms:modified xsi:type="dcterms:W3CDTF">2023-01-26T13:02:12Z</dcterms:modified>
</cp:coreProperties>
</file>