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6" r:id="rId7"/>
    <p:sldId id="262" r:id="rId8"/>
    <p:sldId id="267" r:id="rId9"/>
    <p:sldId id="263" r:id="rId10"/>
    <p:sldId id="256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lap%20your%20hands%20-%20Nursery%20Rhyme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3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3816424" cy="296667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3571876"/>
            <a:ext cx="4206316" cy="3047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78952"/>
            <a:ext cx="2876274" cy="38350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315" y="260648"/>
            <a:ext cx="2564045" cy="34581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132856"/>
            <a:ext cx="3097356" cy="266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22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0"/>
            <a:ext cx="5688632" cy="6709668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6" y="642918"/>
            <a:ext cx="864095" cy="902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190" y="1785926"/>
            <a:ext cx="839581" cy="876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4" y="1571612"/>
            <a:ext cx="827326" cy="8640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1643050"/>
            <a:ext cx="839581" cy="8768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496" y="1714488"/>
            <a:ext cx="839581" cy="8768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3714752"/>
            <a:ext cx="839581" cy="8768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670" y="3571876"/>
            <a:ext cx="839581" cy="87689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4" y="857232"/>
            <a:ext cx="839581" cy="876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8" y="2500306"/>
            <a:ext cx="839581" cy="87689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84" y="3571876"/>
            <a:ext cx="839581" cy="87689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2714620"/>
            <a:ext cx="839581" cy="87689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2" y="4714884"/>
            <a:ext cx="839581" cy="87689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2714620"/>
            <a:ext cx="839581" cy="87689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643314"/>
            <a:ext cx="839581" cy="87689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2428868"/>
            <a:ext cx="839581" cy="87689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0" y="1000108"/>
            <a:ext cx="839581" cy="876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72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91" t="15865" r="7306" b="12496"/>
          <a:stretch/>
        </p:blipFill>
        <p:spPr>
          <a:xfrm>
            <a:off x="6594436" y="5298740"/>
            <a:ext cx="2397512" cy="13647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4857760"/>
            <a:ext cx="819548" cy="97051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900" y="4286256"/>
            <a:ext cx="819548" cy="97051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96" y="4857760"/>
            <a:ext cx="819548" cy="97051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4429132"/>
            <a:ext cx="819548" cy="97051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958" y="4286256"/>
            <a:ext cx="819548" cy="970518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462" y="4786322"/>
            <a:ext cx="819548" cy="97051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7" y="142851"/>
            <a:ext cx="1755652" cy="186080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42852"/>
            <a:ext cx="1692852" cy="17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918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87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О</a:t>
            </a:r>
            <a:r>
              <a:rPr lang="en-US" b="1" dirty="0" err="1" smtClean="0">
                <a:solidFill>
                  <a:srgbClr val="7030A0"/>
                </a:solidFill>
              </a:rPr>
              <a:t>ur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>
                <a:solidFill>
                  <a:srgbClr val="7030A0"/>
                </a:solidFill>
              </a:rPr>
              <a:t>good deeds will not disappear without a trace never </a:t>
            </a:r>
            <a:r>
              <a:rPr lang="en-US" b="1" dirty="0" err="1">
                <a:solidFill>
                  <a:srgbClr val="7030A0"/>
                </a:solidFill>
              </a:rPr>
              <a:t>never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err="1">
                <a:solidFill>
                  <a:srgbClr val="7030A0"/>
                </a:solidFill>
              </a:rPr>
              <a:t>never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5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We are ready to help you!</a:t>
            </a:r>
            <a:endParaRPr lang="ru-RU" sz="6600" b="1" dirty="0">
              <a:cs typeface="Andalus" panose="02020603050405020304" pitchFamily="18" charset="-78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2924944"/>
            <a:ext cx="6400800" cy="79208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ndalus" panose="02020603050405020304" pitchFamily="18" charset="-78"/>
              </a:rPr>
              <a:t>Мы готовы помочь вам!</a:t>
            </a:r>
            <a:endParaRPr lang="ru-RU" sz="4400" b="1" dirty="0">
              <a:solidFill>
                <a:schemeClr val="tx1">
                  <a:lumMod val="85000"/>
                  <a:lumOff val="15000"/>
                </a:schemeClr>
              </a:solidFill>
              <a:cs typeface="Andalus" panose="02020603050405020304" pitchFamily="18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80" y="4437112"/>
            <a:ext cx="36419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cs typeface="Andalus" panose="02020603050405020304" pitchFamily="18" charset="-78"/>
              </a:rPr>
              <a:t>Урок английского языка в 5 классе</a:t>
            </a:r>
          </a:p>
          <a:p>
            <a:r>
              <a:rPr lang="ru-RU" b="1" dirty="0" smtClean="0">
                <a:cs typeface="Andalus" panose="02020603050405020304" pitchFamily="18" charset="-78"/>
              </a:rPr>
              <a:t>подготовила учитель </a:t>
            </a:r>
          </a:p>
          <a:p>
            <a:r>
              <a:rPr lang="ru-RU" b="1" dirty="0" smtClean="0">
                <a:cs typeface="Andalus" panose="02020603050405020304" pitchFamily="18" charset="-78"/>
              </a:rPr>
              <a:t>МКОУ Красноармейской </a:t>
            </a:r>
            <a:r>
              <a:rPr lang="ru-RU" b="1" dirty="0">
                <a:cs typeface="Andalus" panose="02020603050405020304" pitchFamily="18" charset="-78"/>
              </a:rPr>
              <a:t>О</a:t>
            </a:r>
            <a:r>
              <a:rPr lang="ru-RU" b="1" dirty="0" smtClean="0">
                <a:cs typeface="Andalus" panose="02020603050405020304" pitchFamily="18" charset="-78"/>
              </a:rPr>
              <a:t>ОШ</a:t>
            </a:r>
            <a:endParaRPr lang="ru-RU" b="1" dirty="0" smtClean="0">
              <a:cs typeface="Andalus" panose="02020603050405020304" pitchFamily="18" charset="-78"/>
            </a:endParaRPr>
          </a:p>
          <a:p>
            <a:r>
              <a:rPr lang="ru-RU" b="1" dirty="0">
                <a:cs typeface="Andalus" panose="02020603050405020304" pitchFamily="18" charset="-78"/>
              </a:rPr>
              <a:t>г</a:t>
            </a:r>
            <a:r>
              <a:rPr lang="ru-RU" b="1" dirty="0" smtClean="0">
                <a:cs typeface="Andalus" panose="02020603050405020304" pitchFamily="18" charset="-78"/>
              </a:rPr>
              <a:t>. Эртиль</a:t>
            </a:r>
            <a:endParaRPr lang="ru-RU" b="1" dirty="0" smtClean="0">
              <a:cs typeface="Andalus" panose="02020603050405020304" pitchFamily="18" charset="-78"/>
            </a:endParaRPr>
          </a:p>
          <a:p>
            <a:r>
              <a:rPr lang="ru-RU" b="1" dirty="0" smtClean="0">
                <a:cs typeface="Andalus" panose="02020603050405020304" pitchFamily="18" charset="-78"/>
              </a:rPr>
              <a:t>Путилина Н.А.</a:t>
            </a:r>
            <a:endParaRPr lang="ru-RU" b="1" dirty="0"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099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4320480" cy="57214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neighbourhood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lonely and elderly people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rake leaves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pick up litter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sweep the paths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do tricks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sew soft toys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do shopping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clean the room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water flowers</a:t>
            </a: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collect secondhand books</a:t>
            </a:r>
            <a:endParaRPr lang="ru-RU" sz="2600" b="1" dirty="0" smtClean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wash off graffiti from the </a:t>
            </a:r>
            <a:r>
              <a:rPr lang="en-US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walls</a:t>
            </a:r>
            <a:endParaRPr lang="ru-RU" sz="2600" b="1" dirty="0" smtClean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r>
              <a:rPr lang="en-US" sz="2600" b="1" dirty="0">
                <a:latin typeface="Comic Sans MS" panose="030F0702030302020204" pitchFamily="66" charset="0"/>
                <a:cs typeface="Andalus" panose="02020603050405020304" pitchFamily="18" charset="-78"/>
              </a:rPr>
              <a:t>collect waste paper</a:t>
            </a:r>
            <a:endParaRPr lang="ru-RU" sz="2600" b="1" dirty="0">
              <a:latin typeface="Comic Sans MS" panose="030F0702030302020204" pitchFamily="66" charset="0"/>
              <a:cs typeface="Andalus" panose="02020603050405020304" pitchFamily="18" charset="-78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716016" y="188640"/>
            <a:ext cx="4320480" cy="572149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окрестности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одинокие пожилые люди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сгребать листья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собирать мусор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подметать дорожки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делать фокусы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шить мягкие игрушки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делать покупки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убирать комнату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поливать цветы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собирать книги</a:t>
            </a:r>
            <a:endParaRPr lang="en-US" sz="2600" b="1" dirty="0" smtClean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endParaRPr lang="en-US" sz="2600" b="1" dirty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смывать рисунки со </a:t>
            </a: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стен</a:t>
            </a:r>
          </a:p>
          <a:p>
            <a:pPr>
              <a:spcBef>
                <a:spcPts val="0"/>
              </a:spcBef>
            </a:pPr>
            <a:r>
              <a:rPr lang="ru-RU" sz="26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Собирать макулатуру</a:t>
            </a:r>
            <a:endParaRPr lang="ru-RU" sz="2600" b="1" dirty="0">
              <a:latin typeface="Comic Sans MS" panose="030F0702030302020204" pitchFamily="66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0536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476672"/>
            <a:ext cx="4040188" cy="576063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</a:rPr>
              <a:t>I must help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51520" y="1340768"/>
            <a:ext cx="4245868" cy="478539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Comic Sans MS" panose="030F0702030302020204" pitchFamily="66" charset="0"/>
              </a:rPr>
              <a:t>my parents</a:t>
            </a:r>
          </a:p>
          <a:p>
            <a:r>
              <a:rPr lang="en-US" sz="3200" b="1" dirty="0" smtClean="0">
                <a:latin typeface="Comic Sans MS" panose="030F0702030302020204" pitchFamily="66" charset="0"/>
              </a:rPr>
              <a:t>my friends</a:t>
            </a:r>
          </a:p>
          <a:p>
            <a:r>
              <a:rPr lang="en-US" sz="3200" b="1" dirty="0" smtClean="0">
                <a:latin typeface="Comic Sans MS" panose="030F0702030302020204" pitchFamily="66" charset="0"/>
              </a:rPr>
              <a:t>my grandparents</a:t>
            </a:r>
          </a:p>
          <a:p>
            <a:r>
              <a:rPr lang="en-US" sz="3200" b="1" dirty="0" smtClean="0">
                <a:latin typeface="Comic Sans MS" panose="030F0702030302020204" pitchFamily="66" charset="0"/>
              </a:rPr>
              <a:t>neighbourhood</a:t>
            </a:r>
          </a:p>
          <a:p>
            <a:r>
              <a:rPr lang="en-US" sz="3200" b="1" dirty="0" smtClean="0">
                <a:latin typeface="Comic Sans MS" panose="030F0702030302020204" pitchFamily="66" charset="0"/>
              </a:rPr>
              <a:t>lonely and elderly people</a:t>
            </a:r>
          </a:p>
          <a:p>
            <a:r>
              <a:rPr lang="en-US" sz="3200" b="1" dirty="0" smtClean="0">
                <a:latin typeface="Comic Sans MS" panose="030F0702030302020204" pitchFamily="66" charset="0"/>
              </a:rPr>
              <a:t>children in a local hospital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4008" y="476672"/>
            <a:ext cx="4041775" cy="576064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anose="030F0702030302020204" pitchFamily="66" charset="0"/>
              </a:rPr>
              <a:t>I can</a:t>
            </a:r>
            <a:endParaRPr lang="ru-RU" sz="4000" dirty="0">
              <a:latin typeface="Comic Sans MS" panose="030F0702030302020204" pitchFamily="66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572000" y="980728"/>
            <a:ext cx="4392488" cy="500141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rake leaves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pick up litter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sweep the paths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do tricks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sew soft toys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do shopping</a:t>
            </a:r>
          </a:p>
          <a:p>
            <a:pPr>
              <a:spcBef>
                <a:spcPts val="0"/>
              </a:spcBef>
            </a:pPr>
            <a:r>
              <a:rPr lang="en-US" sz="32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clean</a:t>
            </a:r>
            <a:r>
              <a:rPr lang="ru-RU" sz="32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 </a:t>
            </a:r>
            <a:r>
              <a:rPr lang="en-US" sz="32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up </a:t>
            </a: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the </a:t>
            </a:r>
            <a:r>
              <a:rPr lang="en-US" sz="32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house</a:t>
            </a:r>
            <a:endParaRPr lang="en-US" sz="3200" b="1" dirty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water flowers</a:t>
            </a:r>
          </a:p>
          <a:p>
            <a:pPr>
              <a:spcBef>
                <a:spcPts val="0"/>
              </a:spcBef>
            </a:pPr>
            <a:r>
              <a:rPr lang="en-US" sz="3200" b="1" dirty="0">
                <a:latin typeface="Comic Sans MS" panose="030F0702030302020204" pitchFamily="66" charset="0"/>
                <a:cs typeface="Andalus" panose="02020603050405020304" pitchFamily="18" charset="-78"/>
              </a:rPr>
              <a:t>collect secondhand </a:t>
            </a:r>
            <a:r>
              <a:rPr lang="en-US" sz="3200" b="1" dirty="0" smtClean="0">
                <a:latin typeface="Comic Sans MS" panose="030F0702030302020204" pitchFamily="66" charset="0"/>
                <a:cs typeface="Andalus" panose="02020603050405020304" pitchFamily="18" charset="-78"/>
              </a:rPr>
              <a:t>books</a:t>
            </a:r>
            <a:endParaRPr lang="ru-RU" sz="3200" b="1" dirty="0" smtClean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endParaRPr lang="ru-RU" sz="3200" b="1" dirty="0">
              <a:latin typeface="Comic Sans MS" panose="030F0702030302020204" pitchFamily="66" charset="0"/>
              <a:cs typeface="Andalus" panose="02020603050405020304" pitchFamily="18" charset="-78"/>
            </a:endParaRPr>
          </a:p>
          <a:p>
            <a:pPr>
              <a:spcBef>
                <a:spcPts val="0"/>
              </a:spcBef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012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pPr marL="0" indent="2687638">
              <a:spcBef>
                <a:spcPts val="0"/>
              </a:spcBef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anose="02020603050405020304" pitchFamily="18" charset="0"/>
              </a:rPr>
              <a:t>have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Times New Roman" panose="02020603050405020304" pitchFamily="18" charset="0"/>
            </a:endParaRPr>
          </a:p>
          <a:p>
            <a:pPr marL="0" indent="2687638">
              <a:spcBef>
                <a:spcPts val="0"/>
              </a:spcBef>
              <a:buNone/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anose="02020603050405020304" pitchFamily="18" charset="0"/>
              </a:rPr>
              <a:t>has</a:t>
            </a:r>
          </a:p>
          <a:p>
            <a:pPr marL="0" indent="2687638">
              <a:spcBef>
                <a:spcPts val="0"/>
              </a:spcBef>
              <a:buNone/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latin typeface="Comic Sans MS" panose="030F0702030302020204" pitchFamily="66" charset="0"/>
              </a:rPr>
              <a:t>I have already swept the floor.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latin typeface="Comic Sans MS" panose="030F0702030302020204" pitchFamily="66" charset="0"/>
              </a:rPr>
              <a:t>We have just water the flowers.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latin typeface="Comic Sans MS" panose="030F0702030302020204" pitchFamily="66" charset="0"/>
              </a:rPr>
              <a:t>My friend has done tricks.</a:t>
            </a:r>
            <a:endParaRPr lang="ru-RU" sz="4000" b="1" dirty="0">
              <a:latin typeface="Comic Sans MS" panose="030F0702030302020204" pitchFamily="66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Comic Sans MS" panose="030F0702030302020204" pitchFamily="66" charset="0"/>
              </a:rPr>
              <a:t>Present Perfect Tense</a:t>
            </a:r>
            <a:r>
              <a:rPr lang="ru-RU" sz="3200" b="1" dirty="0" smtClean="0">
                <a:latin typeface="Comic Sans MS" panose="030F0702030302020204" pitchFamily="66" charset="0"/>
              </a:rPr>
              <a:t/>
            </a:r>
            <a:br>
              <a:rPr lang="ru-RU" sz="3200" b="1" dirty="0" smtClean="0">
                <a:latin typeface="Comic Sans MS" panose="030F0702030302020204" pitchFamily="66" charset="0"/>
              </a:rPr>
            </a:br>
            <a:r>
              <a:rPr lang="ru-RU" sz="3200" b="1" dirty="0" smtClean="0">
                <a:latin typeface="Comic Sans MS" panose="030F0702030302020204" pitchFamily="66" charset="0"/>
              </a:rPr>
              <a:t>(настоящее совершённое время)</a:t>
            </a:r>
            <a:br>
              <a:rPr lang="ru-RU" sz="3200" b="1" dirty="0" smtClean="0">
                <a:latin typeface="Comic Sans MS" panose="030F0702030302020204" pitchFamily="66" charset="0"/>
              </a:rPr>
            </a:b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1904503"/>
            <a:ext cx="23326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+ V</a:t>
            </a:r>
            <a:r>
              <a:rPr lang="en-US" sz="44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3 (-</a:t>
            </a:r>
            <a:r>
              <a:rPr lang="en-US" sz="4400" b="1" baseline="-25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ed</a:t>
            </a:r>
            <a:r>
              <a:rPr lang="en-US" sz="4400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)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6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atin typeface="Comic Sans MS" pitchFamily="66" charset="0"/>
                <a:hlinkClick r:id="rId2" action="ppaction://hlinkfile"/>
              </a:rPr>
              <a:t>Rhythm Pause</a:t>
            </a:r>
            <a:endParaRPr lang="ru-RU" sz="8800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b="1" dirty="0" smtClean="0">
                <a:latin typeface="Comic Sans MS" panose="030F0702030302020204" pitchFamily="66" charset="0"/>
              </a:rPr>
              <a:t>Let’s make a project!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96855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Comic Sans MS" panose="030F0702030302020204" pitchFamily="66" charset="0"/>
              </a:rPr>
              <a:t>Запиши тему проекта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Выполняй проект быстро и аккуратно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Работая над проектом, внимательно выполняй указания руководителя группы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Все члены группы должны активно участвовать в создании проекта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Все члены группы должны принять участие в защите проекта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Информацию для проекта можешь взять из учебника, из своих записей, а так же из речевых опор на твоем рабочем столе.</a:t>
            </a:r>
          </a:p>
          <a:p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b="1" dirty="0" smtClean="0">
                <a:latin typeface="Comic Sans MS" pitchFamily="66" charset="0"/>
              </a:rPr>
              <a:t>Group I</a:t>
            </a:r>
            <a:endParaRPr lang="ru-RU" sz="3600" b="1" dirty="0" smtClean="0">
              <a:latin typeface="Comic Sans MS" pitchFamily="66" charset="0"/>
            </a:endParaRPr>
          </a:p>
          <a:p>
            <a:r>
              <a:rPr lang="en-US" sz="3600" b="1" dirty="0" smtClean="0">
                <a:latin typeface="Comic Sans MS" pitchFamily="66" charset="0"/>
              </a:rPr>
              <a:t>We are ready to help lonely and elderly people</a:t>
            </a:r>
            <a:endParaRPr lang="ru-RU" sz="3600" b="1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n-US" sz="3600" b="1" dirty="0" smtClean="0">
                <a:latin typeface="Comic Sans MS" pitchFamily="66" charset="0"/>
              </a:rPr>
              <a:t>Group 2</a:t>
            </a:r>
            <a:endParaRPr lang="ru-RU" sz="3600" b="1" dirty="0" smtClean="0">
              <a:latin typeface="Comic Sans MS" pitchFamily="66" charset="0"/>
            </a:endParaRPr>
          </a:p>
          <a:p>
            <a:r>
              <a:rPr lang="en-US" sz="3600" b="1" dirty="0" smtClean="0">
                <a:latin typeface="Comic Sans MS" pitchFamily="66" charset="0"/>
              </a:rPr>
              <a:t>We are ready to help our neighbourhood</a:t>
            </a:r>
            <a:endParaRPr lang="ru-RU" sz="3600" b="1" dirty="0" smtClean="0">
              <a:latin typeface="Comic Sans MS" pitchFamily="66" charset="0"/>
            </a:endParaRPr>
          </a:p>
          <a:p>
            <a:pPr lvl="0" algn="ctr">
              <a:buNone/>
            </a:pPr>
            <a:r>
              <a:rPr lang="en-US" sz="3600" b="1" dirty="0" smtClean="0">
                <a:latin typeface="Comic Sans MS" pitchFamily="66" charset="0"/>
                <a:ea typeface="Times New Roman" pitchFamily="18" charset="0"/>
              </a:rPr>
              <a:t>Group 3</a:t>
            </a:r>
            <a:endParaRPr lang="en-US" sz="3600" b="1" dirty="0" smtClean="0">
              <a:latin typeface="Comic Sans MS" pitchFamily="66" charset="0"/>
            </a:endParaRPr>
          </a:p>
          <a:p>
            <a:r>
              <a:rPr lang="en-US" sz="3600" b="1" dirty="0" smtClean="0">
                <a:latin typeface="Comic Sans MS" pitchFamily="66" charset="0"/>
              </a:rPr>
              <a:t>We are ready to help children in a local hospital</a:t>
            </a:r>
            <a:endParaRPr lang="ru-RU" sz="3600" b="1" dirty="0" smtClean="0">
              <a:latin typeface="Comic Sans MS" pitchFamily="66" charset="0"/>
            </a:endParaRPr>
          </a:p>
          <a:p>
            <a:pPr>
              <a:buNone/>
            </a:pPr>
            <a:endParaRPr lang="ru-RU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anose="030F0702030302020204" pitchFamily="66" charset="0"/>
              </a:rPr>
              <a:t>Your home task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Comic Sans MS" panose="030F0702030302020204" pitchFamily="66" charset="0"/>
              </a:rPr>
              <a:t>Повторить слова по теме стр. 54 упр. </a:t>
            </a:r>
            <a:r>
              <a:rPr lang="en-US" b="1" smtClean="0">
                <a:latin typeface="Comic Sans MS" panose="030F0702030302020204" pitchFamily="66" charset="0"/>
              </a:rPr>
              <a:t>VI</a:t>
            </a:r>
            <a:endParaRPr lang="ru-RU" b="1" dirty="0" smtClean="0">
              <a:latin typeface="Comic Sans MS" panose="030F0702030302020204" pitchFamily="66" charset="0"/>
            </a:endParaRPr>
          </a:p>
          <a:p>
            <a:r>
              <a:rPr lang="ru-RU" b="1" dirty="0" smtClean="0">
                <a:latin typeface="Comic Sans MS" panose="030F0702030302020204" pitchFamily="66" charset="0"/>
              </a:rPr>
              <a:t>Повторить грамматическое правило </a:t>
            </a:r>
            <a:r>
              <a:rPr lang="en-US" b="1" dirty="0" smtClean="0">
                <a:latin typeface="Comic Sans MS" panose="030F0702030302020204" pitchFamily="66" charset="0"/>
              </a:rPr>
              <a:t>Present Perfect Tense </a:t>
            </a:r>
            <a:r>
              <a:rPr lang="ru-RU" b="1" dirty="0" smtClean="0">
                <a:latin typeface="Comic Sans MS" panose="030F0702030302020204" pitchFamily="66" charset="0"/>
              </a:rPr>
              <a:t>стр.158-160 </a:t>
            </a:r>
          </a:p>
          <a:p>
            <a:r>
              <a:rPr lang="ru-RU" b="1" dirty="0" smtClean="0">
                <a:latin typeface="Comic Sans MS" panose="030F0702030302020204" pitchFamily="66" charset="0"/>
              </a:rPr>
              <a:t>Следующий урок – урок обобщения и самоконтроля знаний, умений и навыков, приобретенных в цикле 3</a:t>
            </a:r>
            <a:endParaRPr lang="ru-RU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2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317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We are ready to help you!</vt:lpstr>
      <vt:lpstr>Презентация PowerPoint</vt:lpstr>
      <vt:lpstr>Презентация PowerPoint</vt:lpstr>
      <vt:lpstr>Present Perfect Tense (настоящее совершённое время) </vt:lpstr>
      <vt:lpstr>Rhythm Pause</vt:lpstr>
      <vt:lpstr>Let’s make a project!</vt:lpstr>
      <vt:lpstr> </vt:lpstr>
      <vt:lpstr>Your home task</vt:lpstr>
      <vt:lpstr>Презентация PowerPoint</vt:lpstr>
      <vt:lpstr>Презентация PowerPoint</vt:lpstr>
      <vt:lpstr>Оur good deeds will not disappear without a trace never never never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Admin</cp:lastModifiedBy>
  <cp:revision>41</cp:revision>
  <dcterms:created xsi:type="dcterms:W3CDTF">2017-11-25T12:34:12Z</dcterms:created>
  <dcterms:modified xsi:type="dcterms:W3CDTF">2021-11-29T18:55:01Z</dcterms:modified>
</cp:coreProperties>
</file>