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56" r:id="rId3"/>
    <p:sldId id="271" r:id="rId4"/>
    <p:sldId id="273" r:id="rId5"/>
    <p:sldId id="276" r:id="rId6"/>
    <p:sldId id="275" r:id="rId7"/>
    <p:sldId id="280" r:id="rId8"/>
    <p:sldId id="272" r:id="rId9"/>
    <p:sldId id="277" r:id="rId10"/>
    <p:sldId id="28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4B60B-86DB-4B01-946A-AFD068F95C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C92576-FF27-4B81-88A1-ECD58C67BC14}" type="pres">
      <dgm:prSet presAssocID="{EE14B60B-86DB-4B01-946A-AFD068F95C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3319843-0D89-4B91-8C78-BDA5B6D07F3F}" type="presOf" srcId="{EE14B60B-86DB-4B01-946A-AFD068F95CAD}" destId="{85C92576-FF27-4B81-88A1-ECD58C67BC1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D54350-D175-4136-A0BC-864DAFDCBED4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01CB37-DBDF-45AA-BB13-3666D0407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 штриховку в направлении, указанном линиями.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alarm-clock-icon-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8563" t="15625" r="13937" b="23437"/>
          <a:stretch>
            <a:fillRect/>
          </a:stretch>
        </p:blipFill>
        <p:spPr>
          <a:xfrm>
            <a:off x="2714612" y="1785926"/>
            <a:ext cx="4286280" cy="4179123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3000364" y="3143248"/>
            <a:ext cx="1357322" cy="642942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928926" y="3143248"/>
            <a:ext cx="1928826" cy="92869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500174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весной приходит лето.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все знаете про это.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за летом – так и жди –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осень и дожди.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потом зима, конечно.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весна. Так будет вечно.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Всего вам доброго! До встречи!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s120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 rot="19927291">
            <a:off x="5509524" y="365996"/>
            <a:ext cx="2895244" cy="2895244"/>
          </a:xfrm>
        </p:spPr>
      </p:pic>
      <p:pic>
        <p:nvPicPr>
          <p:cNvPr id="11" name="Рисунок 10" descr="ыв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4786322"/>
            <a:ext cx="2071702" cy="18334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86190"/>
            <a:ext cx="2571736" cy="257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1" y="214290"/>
            <a:ext cx="885828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Тема: 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Временные представления»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Разложите карточки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названиями частей суток.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Утро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714488"/>
            <a:ext cx="1571636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Разложите карточки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названиями частей суток.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85718" y="4786322"/>
          <a:ext cx="8572564" cy="788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3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3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Утро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День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Вечер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Ночь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Рисунок 8" descr="I:\1 - 2019-2020 учебный год\время\бьутро.jpg"/>
          <p:cNvPicPr/>
          <p:nvPr/>
        </p:nvPicPr>
        <p:blipFill>
          <a:blip r:embed="rId2" cstate="print"/>
          <a:srcRect l="5879" t="5001" r="6512" b="8172"/>
          <a:stretch>
            <a:fillRect/>
          </a:stretch>
        </p:blipFill>
        <p:spPr bwMode="auto">
          <a:xfrm>
            <a:off x="500034" y="2143116"/>
            <a:ext cx="17859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:\1 - 2019-2020 учебный год\время\день.jpg"/>
          <p:cNvPicPr/>
          <p:nvPr/>
        </p:nvPicPr>
        <p:blipFill>
          <a:blip r:embed="rId3" cstate="print"/>
          <a:srcRect l="6606" t="4082" r="5858" b="8928"/>
          <a:stretch>
            <a:fillRect/>
          </a:stretch>
        </p:blipFill>
        <p:spPr bwMode="auto">
          <a:xfrm>
            <a:off x="2428860" y="2143116"/>
            <a:ext cx="17859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1 - 2019-2020 учебный год\время\вечер.jpg"/>
          <p:cNvPicPr/>
          <p:nvPr/>
        </p:nvPicPr>
        <p:blipFill>
          <a:blip r:embed="rId4" cstate="print"/>
          <a:srcRect l="4852" t="8268" r="11420" b="17126"/>
          <a:stretch>
            <a:fillRect/>
          </a:stretch>
        </p:blipFill>
        <p:spPr bwMode="auto">
          <a:xfrm>
            <a:off x="4429124" y="2857496"/>
            <a:ext cx="242889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:\1 - 2019-2020 учебный год\время\hello_html_570c487.jpg"/>
          <p:cNvPicPr/>
          <p:nvPr/>
        </p:nvPicPr>
        <p:blipFill>
          <a:blip r:embed="rId5" cstate="print"/>
          <a:srcRect l="5788" t="8952" r="7035" b="5065"/>
          <a:stretch>
            <a:fillRect/>
          </a:stretch>
        </p:blipFill>
        <p:spPr bwMode="auto">
          <a:xfrm rot="10800000">
            <a:off x="7000892" y="2071677"/>
            <a:ext cx="178594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Дни недели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дни недели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547" b="50000"/>
          <a:stretch>
            <a:fillRect/>
          </a:stretch>
        </p:blipFill>
        <p:spPr>
          <a:xfrm>
            <a:off x="1357290" y="1357298"/>
            <a:ext cx="6831259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«Какое время года я загадала?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7652" name="Picture 4" descr="F:\2015- ГМО\22Формирование временых представлений\временные представления картинки\лет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4143380"/>
            <a:ext cx="3643313" cy="225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F:\2015- ГМО\22Формирование временых представлений\временные представления картинки\веснаn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4143380"/>
            <a:ext cx="357187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F:\2015- ГМО\22Формирование временых представлений\временные представления картинки\зим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4" y="1571612"/>
            <a:ext cx="357187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F:\2015- ГМО\22Формирование временых представлений\временные представления картинки\осень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62" y="1571612"/>
            <a:ext cx="3557589" cy="231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«Продолжи предложение»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1928802"/>
            <a:ext cx="542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Дети купаются в реке, потому что …. 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572008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Ребята  вешают скворечники, потому что …. .</a:t>
            </a:r>
            <a:endParaRPr lang="ru-RU" sz="3600" dirty="0"/>
          </a:p>
        </p:txBody>
      </p:sp>
      <p:pic>
        <p:nvPicPr>
          <p:cNvPr id="9" name="Содержимое 8" descr="лето 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2214578" cy="3130401"/>
          </a:xfrm>
        </p:spPr>
      </p:pic>
      <p:pic>
        <p:nvPicPr>
          <p:cNvPr id="10" name="Рисунок 9" descr="весна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3214686"/>
            <a:ext cx="2286016" cy="3231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«Продолжи предложение»</a:t>
            </a:r>
            <a:endParaRPr lang="ru-RU" dirty="0"/>
          </a:p>
        </p:txBody>
      </p:sp>
      <p:pic>
        <p:nvPicPr>
          <p:cNvPr id="4" name="Содержимое 3" descr="iзима jpg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000108"/>
            <a:ext cx="2428892" cy="3157560"/>
          </a:xfrm>
        </p:spPr>
      </p:pic>
      <p:sp>
        <p:nvSpPr>
          <p:cNvPr id="5" name="Прямоугольник 4"/>
          <p:cNvSpPr/>
          <p:nvPr/>
        </p:nvSpPr>
        <p:spPr>
          <a:xfrm>
            <a:off x="2714612" y="1928802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Дети надели тёплую одежду, потому что …. .</a:t>
            </a:r>
            <a:endParaRPr lang="ru-RU" sz="3600" dirty="0"/>
          </a:p>
        </p:txBody>
      </p:sp>
      <p:pic>
        <p:nvPicPr>
          <p:cNvPr id="6" name="Рисунок 5" descr="осен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286256"/>
            <a:ext cx="3321867" cy="22145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14744" y="4572007"/>
            <a:ext cx="5500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Листья опадают с деревьев, потому что …. 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с моделью «Время года»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 and Settings\Admin\Рабочий стол\ОМД  22-23  ОКТЯБРЯ  2019\модель года с  месяцами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b="20729"/>
          <a:stretch>
            <a:fillRect/>
          </a:stretch>
        </p:blipFill>
        <p:spPr bwMode="auto">
          <a:xfrm>
            <a:off x="1714480" y="1000108"/>
            <a:ext cx="5643602" cy="5523141"/>
          </a:xfrm>
          <a:prstGeom prst="rect">
            <a:avLst/>
          </a:prstGeom>
          <a:noFill/>
        </p:spPr>
      </p:pic>
      <p:sp>
        <p:nvSpPr>
          <p:cNvPr id="6" name="Стрелка вниз 5"/>
          <p:cNvSpPr/>
          <p:nvPr/>
        </p:nvSpPr>
        <p:spPr>
          <a:xfrm rot="8858915">
            <a:off x="3834813" y="2127217"/>
            <a:ext cx="500066" cy="19288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301</TotalTime>
  <Words>124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Выполни штриховку в направлении, указанном линиями. </vt:lpstr>
      <vt:lpstr>Презентация PowerPoint</vt:lpstr>
      <vt:lpstr>   Разложите карточки  с названиями частей суток. </vt:lpstr>
      <vt:lpstr>    Разложите карточки  с названиями частей суток. </vt:lpstr>
      <vt:lpstr>Дни недели</vt:lpstr>
      <vt:lpstr>«Какое время года я загадала?»</vt:lpstr>
      <vt:lpstr>«Продолжи предложение»</vt:lpstr>
      <vt:lpstr>«Продолжи предложение»</vt:lpstr>
      <vt:lpstr>Работа с моделью «Время года»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 ног и без крыльев оно, Быстро летит, не догонишь его. </dc:title>
  <dc:creator>Admin</dc:creator>
  <cp:lastModifiedBy>USer</cp:lastModifiedBy>
  <cp:revision>34</cp:revision>
  <dcterms:created xsi:type="dcterms:W3CDTF">2019-10-08T14:59:22Z</dcterms:created>
  <dcterms:modified xsi:type="dcterms:W3CDTF">2024-02-27T10:04:34Z</dcterms:modified>
</cp:coreProperties>
</file>