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5" r:id="rId5"/>
    <p:sldId id="266" r:id="rId6"/>
    <p:sldId id="269" r:id="rId7"/>
    <p:sldId id="273" r:id="rId8"/>
    <p:sldId id="274" r:id="rId9"/>
    <p:sldId id="275" r:id="rId10"/>
    <p:sldId id="258" r:id="rId11"/>
    <p:sldId id="276" r:id="rId12"/>
    <p:sldId id="259" r:id="rId13"/>
    <p:sldId id="278" r:id="rId14"/>
    <p:sldId id="26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010D5-79BD-4C9C-93FC-4D014BE48999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6C981-B8D7-48A4-9927-DBB1749864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4509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010D5-79BD-4C9C-93FC-4D014BE48999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6C981-B8D7-48A4-9927-DBB1749864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550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010D5-79BD-4C9C-93FC-4D014BE48999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6C981-B8D7-48A4-9927-DBB1749864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5396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010D5-79BD-4C9C-93FC-4D014BE48999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6C981-B8D7-48A4-9927-DBB1749864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9143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010D5-79BD-4C9C-93FC-4D014BE48999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6C981-B8D7-48A4-9927-DBB1749864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3107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010D5-79BD-4C9C-93FC-4D014BE48999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6C981-B8D7-48A4-9927-DBB1749864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4543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010D5-79BD-4C9C-93FC-4D014BE48999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6C981-B8D7-48A4-9927-DBB1749864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2912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010D5-79BD-4C9C-93FC-4D014BE48999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6C981-B8D7-48A4-9927-DBB1749864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23511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010D5-79BD-4C9C-93FC-4D014BE48999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6C981-B8D7-48A4-9927-DBB1749864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20236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010D5-79BD-4C9C-93FC-4D014BE48999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6C981-B8D7-48A4-9927-DBB1749864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390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010D5-79BD-4C9C-93FC-4D014BE48999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6C981-B8D7-48A4-9927-DBB1749864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4784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D010D5-79BD-4C9C-93FC-4D014BE48999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D6C981-B8D7-48A4-9927-DBB1749864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2143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554288"/>
            <a:ext cx="6400800" cy="174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C:\Users\zaharow\Downloads\0003-004-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67545" y="1351509"/>
            <a:ext cx="849694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Урок русского языка</a:t>
            </a:r>
            <a:endParaRPr lang="ru-RU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40364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554288"/>
            <a:ext cx="6400800" cy="174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C:\Users\zaharow\Downloads\0003-004-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152400"/>
            <a:ext cx="8924925" cy="655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0765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554288"/>
            <a:ext cx="6400800" cy="174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C:\Users\zaharow\Downloads\0003-004-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12700"/>
            <a:ext cx="9156700" cy="687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384109" y="1412776"/>
            <a:ext cx="8784976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marL="742950" indent="-742950">
              <a:buFont typeface="+mj-lt"/>
              <a:buAutoNum type="arabicPeriod"/>
            </a:pPr>
            <a:r>
              <a:rPr lang="ru-RU" sz="4400" i="1" dirty="0"/>
              <a:t>Вспомнить, что такое имя прилагательное;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4400" i="1" dirty="0" smtClean="0"/>
              <a:t>Научиться </a:t>
            </a:r>
            <a:r>
              <a:rPr lang="ru-RU" sz="4400" i="1" dirty="0"/>
              <a:t>определять, с какой частью речи связан в </a:t>
            </a:r>
            <a:r>
              <a:rPr lang="ru-RU" sz="4400" i="1" dirty="0" smtClean="0"/>
              <a:t>предложении;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4400" i="1" dirty="0" smtClean="0"/>
              <a:t>Оценить </a:t>
            </a:r>
            <a:r>
              <a:rPr lang="ru-RU" sz="4400" i="1" dirty="0"/>
              <a:t>свою работу на уроке;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4400" dirty="0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rgbClr val="7030A0"/>
                </a:solidFill>
              </a:rPr>
              <a:t>Задачи урока: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484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554288"/>
            <a:ext cx="6400800" cy="174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C:\Users\zaharow\Downloads\0003-004-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0"/>
            <a:ext cx="9156700" cy="687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3609" y="2126854"/>
            <a:ext cx="79208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Размер: большой, маленький.</a:t>
            </a: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Цвет: желтый, синий.</a:t>
            </a: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Возраст: старый, молодой.</a:t>
            </a: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Вкус: кислый, горький.</a:t>
            </a: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Температура: горячий, морозный.</a:t>
            </a: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людей и черты характера: ласковая, добрый, справедливая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509520"/>
            <a:ext cx="7571184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Обозначение предметов</a:t>
            </a:r>
            <a:r>
              <a:rPr lang="ru-RU" dirty="0">
                <a:solidFill>
                  <a:srgbClr val="7030A0"/>
                </a:solidFill>
              </a:rPr>
              <a:t/>
            </a:r>
            <a:br>
              <a:rPr lang="ru-RU" dirty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по признаков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44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554288"/>
            <a:ext cx="6400800" cy="174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C:\Users\zaharow\Downloads\0003-004-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12700"/>
            <a:ext cx="9156700" cy="687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384109" y="1412776"/>
            <a:ext cx="8784976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marL="742950" indent="-742950">
              <a:buFont typeface="+mj-lt"/>
              <a:buAutoNum type="arabicPeriod"/>
            </a:pPr>
            <a:r>
              <a:rPr lang="ru-RU" sz="4400" i="1" dirty="0"/>
              <a:t>Вспомнить, что такое имя прилагательное;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4400" i="1" dirty="0" smtClean="0"/>
              <a:t>Научиться </a:t>
            </a:r>
            <a:r>
              <a:rPr lang="ru-RU" sz="4400" i="1" dirty="0"/>
              <a:t>определять, с какой частью речи связан в </a:t>
            </a:r>
            <a:r>
              <a:rPr lang="ru-RU" sz="4400" i="1" dirty="0" smtClean="0"/>
              <a:t>предложении;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4400" i="1" dirty="0" smtClean="0"/>
              <a:t>Оценить </a:t>
            </a:r>
            <a:r>
              <a:rPr lang="ru-RU" sz="4400" i="1" dirty="0"/>
              <a:t>свою работу на уроке;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4400" dirty="0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rgbClr val="7030A0"/>
                </a:solidFill>
              </a:rPr>
              <a:t>Задачи урока: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724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554288"/>
            <a:ext cx="6400800" cy="174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C:\Users\zaharow\Downloads\0003-004-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1843950"/>
            <a:ext cx="8424935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buAutoNum type="arabicPeriod"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 на с.64, упр.111 стр.65</a:t>
            </a:r>
          </a:p>
          <a:p>
            <a:pPr marL="742950" indent="-742950">
              <a:buAutoNum type="arabicPeriod"/>
            </a:pPr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742950">
              <a:buAutoNum type="arabicPeriod"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 на с.64, задание по карточке.   </a:t>
            </a:r>
          </a:p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67545" y="620688"/>
            <a:ext cx="849694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Домашнее задание по выбору:</a:t>
            </a:r>
            <a:endParaRPr lang="ru-RU" sz="48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19795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554288"/>
            <a:ext cx="6400800" cy="174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C:\Users\zaharow\Downloads\0003-004-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51520" y="1630958"/>
            <a:ext cx="914501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Весной…, </a:t>
            </a:r>
            <a:r>
              <a:rPr lang="ru-RU" sz="5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летом</a:t>
            </a:r>
            <a:r>
              <a:rPr lang="ru-RU" sz="54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… , </a:t>
            </a:r>
            <a:r>
              <a:rPr lang="ru-RU" sz="5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осенью…</a:t>
            </a:r>
            <a:endParaRPr lang="ru-RU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10280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554288"/>
            <a:ext cx="6400800" cy="174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C:\Users\zaharow\Downloads\0003-004-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56243" y="2391103"/>
            <a:ext cx="914501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зеленый, плодовый, </a:t>
            </a:r>
            <a:r>
              <a:rPr lang="ru-RU" sz="5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разноцветный</a:t>
            </a:r>
            <a:endParaRPr lang="ru-RU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8427" y="1169293"/>
            <a:ext cx="914501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Весной…, </a:t>
            </a:r>
            <a:r>
              <a:rPr lang="ru-RU" sz="5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летом</a:t>
            </a:r>
            <a:r>
              <a:rPr lang="ru-RU" sz="54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… , </a:t>
            </a:r>
            <a:r>
              <a:rPr lang="ru-RU" sz="5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осенью…</a:t>
            </a:r>
            <a:endParaRPr lang="ru-RU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37501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554288"/>
            <a:ext cx="6400800" cy="174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C:\Users\zaharow\Downloads\0003-004-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5817"/>
            <a:ext cx="9156700" cy="687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07504" y="1269653"/>
            <a:ext cx="9145015" cy="30343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ru-RU" sz="44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Весной зеленый, цветущий</a:t>
            </a:r>
          </a:p>
          <a:p>
            <a:pPr algn="ctr">
              <a:lnSpc>
                <a:spcPct val="150000"/>
              </a:lnSpc>
            </a:pPr>
            <a:r>
              <a:rPr lang="ru-RU" sz="44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Летом плодовый, ягодный</a:t>
            </a:r>
          </a:p>
          <a:p>
            <a:pPr algn="ctr">
              <a:lnSpc>
                <a:spcPct val="150000"/>
              </a:lnSpc>
            </a:pPr>
            <a:r>
              <a:rPr lang="ru-RU" sz="44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Осенью разноцветный, увядающий</a:t>
            </a:r>
          </a:p>
        </p:txBody>
      </p:sp>
    </p:spTree>
    <p:extLst>
      <p:ext uri="{BB962C8B-B14F-4D97-AF65-F5344CB8AC3E}">
        <p14:creationId xmlns:p14="http://schemas.microsoft.com/office/powerpoint/2010/main" val="368647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554288"/>
            <a:ext cx="6400800" cy="174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C:\Users\zaharow\Downloads\0003-004-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5817"/>
            <a:ext cx="9156700" cy="687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59024" y="1312041"/>
            <a:ext cx="8784976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4400" i="1" dirty="0" smtClean="0"/>
              <a:t>Оценить </a:t>
            </a:r>
            <a:r>
              <a:rPr lang="ru-RU" sz="4400" i="1" dirty="0"/>
              <a:t>свою работу на </a:t>
            </a:r>
            <a:r>
              <a:rPr lang="ru-RU" sz="4400" i="1" dirty="0" smtClean="0"/>
              <a:t>уроке;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4400" i="1" dirty="0"/>
              <a:t>В</a:t>
            </a:r>
            <a:r>
              <a:rPr lang="ru-RU" sz="4400" i="1" dirty="0" smtClean="0"/>
              <a:t>спомнить</a:t>
            </a:r>
            <a:r>
              <a:rPr lang="ru-RU" sz="4400" i="1" dirty="0"/>
              <a:t>, что такое имя </a:t>
            </a:r>
            <a:r>
              <a:rPr lang="ru-RU" sz="4400" i="1" dirty="0" smtClean="0"/>
              <a:t>прилагательное;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4400" i="1" dirty="0" smtClean="0"/>
              <a:t>Научиться </a:t>
            </a:r>
            <a:r>
              <a:rPr lang="ru-RU" sz="4400" i="1" dirty="0"/>
              <a:t>определять, с какой частью речи связан в предложении. </a:t>
            </a:r>
            <a:endParaRPr lang="ru-RU" sz="4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Задачи урока: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1485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554288"/>
            <a:ext cx="6400800" cy="174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C:\Users\zaharow\Downloads\0003-004-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5817"/>
            <a:ext cx="9156700" cy="687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59024" y="1312041"/>
            <a:ext cx="8784976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marL="742950" indent="-742950">
              <a:buFont typeface="+mj-lt"/>
              <a:buAutoNum type="arabicPeriod"/>
            </a:pPr>
            <a:r>
              <a:rPr lang="ru-RU" sz="4400" i="1" dirty="0"/>
              <a:t>Вспомнить, что такое имя прилагательное;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4400" i="1" dirty="0" smtClean="0"/>
              <a:t>Научиться </a:t>
            </a:r>
            <a:r>
              <a:rPr lang="ru-RU" sz="4400" i="1" dirty="0"/>
              <a:t>определять, с какой частью речи связан в </a:t>
            </a:r>
            <a:r>
              <a:rPr lang="ru-RU" sz="4400" i="1" dirty="0" smtClean="0"/>
              <a:t>предложении;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4400" i="1" dirty="0" smtClean="0"/>
              <a:t>Оценить </a:t>
            </a:r>
            <a:r>
              <a:rPr lang="ru-RU" sz="4400" i="1" dirty="0"/>
              <a:t>свою работу на уроке;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44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>
                <a:solidFill>
                  <a:srgbClr val="7030A0"/>
                </a:solidFill>
              </a:rPr>
              <a:t>Задачи урока: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09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554288"/>
            <a:ext cx="6400800" cy="174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C:\Users\zaharow\Downloads\0003-004-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584"/>
            <a:ext cx="9156700" cy="687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359024" y="568756"/>
            <a:ext cx="7200800" cy="8643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3600" dirty="0" smtClean="0"/>
              <a:t>ИМЯ СУЩЕСТВИТЕЛЬНОЕ -  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644542" y="778399"/>
            <a:ext cx="2255716" cy="44504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1520" y="1419607"/>
            <a:ext cx="856895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600" b="1" dirty="0"/>
              <a:t>отвечает на вопросы              </a:t>
            </a:r>
          </a:p>
          <a:p>
            <a:r>
              <a:rPr lang="ru-RU" altLang="ru-RU" sz="3600" b="1" dirty="0"/>
              <a:t>                                 и               ,</a:t>
            </a:r>
          </a:p>
          <a:p>
            <a:r>
              <a:rPr lang="ru-RU" altLang="ru-RU" sz="3600" b="1" dirty="0"/>
              <a:t>          обозначает                          </a:t>
            </a:r>
            <a:r>
              <a:rPr lang="ru-RU" altLang="ru-RU" sz="3600" b="1" dirty="0" smtClean="0"/>
              <a:t>,          </a:t>
            </a:r>
            <a:endParaRPr lang="ru-RU" altLang="ru-RU" sz="3600" b="1" dirty="0"/>
          </a:p>
          <a:p>
            <a:r>
              <a:rPr lang="ru-RU" altLang="ru-RU" sz="3600" b="1" dirty="0"/>
              <a:t>       изменяется по                и </a:t>
            </a:r>
          </a:p>
          <a:p>
            <a:r>
              <a:rPr lang="ru-RU" altLang="ru-RU" sz="3600" b="1" dirty="0"/>
              <a:t>                     имеет                  </a:t>
            </a:r>
            <a:r>
              <a:rPr lang="ru-RU" altLang="ru-RU" sz="3600" b="1" dirty="0" smtClean="0"/>
              <a:t>и               .</a:t>
            </a:r>
            <a:endParaRPr lang="ru-RU" altLang="ru-RU" sz="3600" b="1" dirty="0"/>
          </a:p>
          <a:p>
            <a:pPr algn="ctr"/>
            <a:r>
              <a:rPr lang="ru-RU" altLang="ru-RU" sz="3600" b="1" dirty="0"/>
              <a:t>Имена существительные бывают</a:t>
            </a:r>
          </a:p>
          <a:p>
            <a:r>
              <a:rPr lang="ru-RU" altLang="ru-RU" sz="3600" b="1" dirty="0"/>
              <a:t>                         </a:t>
            </a:r>
            <a:r>
              <a:rPr lang="ru-RU" altLang="ru-RU" sz="3600" b="1" dirty="0" smtClean="0"/>
              <a:t> </a:t>
            </a:r>
            <a:r>
              <a:rPr lang="ru-RU" altLang="ru-RU" sz="3600" b="1" dirty="0"/>
              <a:t>и                 ,            </a:t>
            </a:r>
            <a:r>
              <a:rPr lang="ru-RU" altLang="ru-RU" sz="3600" b="1" dirty="0" smtClean="0"/>
              <a:t>    </a:t>
            </a:r>
            <a:r>
              <a:rPr lang="ru-RU" altLang="ru-RU" sz="3600" b="1" dirty="0"/>
              <a:t>и              </a:t>
            </a:r>
            <a:r>
              <a:rPr lang="ru-RU" altLang="ru-RU" sz="3600" b="1" dirty="0" smtClean="0"/>
              <a:t>       </a:t>
            </a:r>
            <a:endParaRPr lang="ru-RU" altLang="ru-RU" sz="36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05192" y="2096701"/>
            <a:ext cx="1314324" cy="37448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84690" y="2065954"/>
            <a:ext cx="1314324" cy="37448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9424" y="2666887"/>
            <a:ext cx="2196752" cy="40641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84690" y="3280202"/>
            <a:ext cx="1314324" cy="37448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5491" y="3230517"/>
            <a:ext cx="1314324" cy="37448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67944" y="3768536"/>
            <a:ext cx="1314324" cy="37448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7837" y="3774327"/>
            <a:ext cx="1314324" cy="37448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65734" y="4880235"/>
            <a:ext cx="1314324" cy="37448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48030" y="4869160"/>
            <a:ext cx="1314324" cy="37448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0218" y="4880235"/>
            <a:ext cx="1314324" cy="37448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83890" y="4883676"/>
            <a:ext cx="1314324" cy="37448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68100" y="4646795"/>
            <a:ext cx="665487" cy="955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816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554288"/>
            <a:ext cx="6400800" cy="174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C:\Users\zaharow\Downloads\0003-004-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6710"/>
            <a:ext cx="9156700" cy="687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359024" y="568756"/>
            <a:ext cx="7200800" cy="8643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3600" dirty="0" smtClean="0"/>
              <a:t>ИМЯ ПРИЛАГАТЕЛЬНОЕ -  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644542" y="778399"/>
            <a:ext cx="2255716" cy="44504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1520" y="1419607"/>
            <a:ext cx="8568952" cy="2499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altLang="ru-RU" sz="3600" b="1" dirty="0"/>
              <a:t>отвечает на вопросы              </a:t>
            </a:r>
          </a:p>
          <a:p>
            <a:pPr>
              <a:lnSpc>
                <a:spcPct val="150000"/>
              </a:lnSpc>
            </a:pPr>
            <a:r>
              <a:rPr lang="ru-RU" altLang="ru-RU" sz="3600" b="1" dirty="0" smtClean="0"/>
              <a:t>                 ,               ,               ,</a:t>
            </a:r>
            <a:endParaRPr lang="ru-RU" altLang="ru-RU" sz="3600" b="1" dirty="0"/>
          </a:p>
          <a:p>
            <a:pPr>
              <a:lnSpc>
                <a:spcPct val="150000"/>
              </a:lnSpc>
            </a:pPr>
            <a:r>
              <a:rPr lang="ru-RU" altLang="ru-RU" sz="3600" b="1" dirty="0"/>
              <a:t>          обозначает                         </a:t>
            </a:r>
            <a:r>
              <a:rPr lang="ru-RU" altLang="ru-RU" sz="3600" b="1" dirty="0" smtClean="0"/>
              <a:t>.</a:t>
            </a:r>
            <a:endParaRPr lang="ru-RU" altLang="ru-RU" sz="36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8678" y="2554288"/>
            <a:ext cx="1314324" cy="37448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12262" y="2520612"/>
            <a:ext cx="1314324" cy="37448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51920" y="3433972"/>
            <a:ext cx="2196752" cy="406411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55874" y="2548148"/>
            <a:ext cx="1314324" cy="37448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08872" y="2534927"/>
            <a:ext cx="1314324" cy="374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362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554288"/>
            <a:ext cx="6400800" cy="174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C:\Users\zaharow\Downloads\0003-004-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12700"/>
            <a:ext cx="9156700" cy="687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384109" y="1412776"/>
            <a:ext cx="8784976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marL="742950" indent="-742950">
              <a:buFont typeface="+mj-lt"/>
              <a:buAutoNum type="arabicPeriod"/>
            </a:pPr>
            <a:r>
              <a:rPr lang="ru-RU" sz="4400" i="1" dirty="0"/>
              <a:t>Вспомнить, что такое имя прилагательное;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4400" i="1" dirty="0" smtClean="0"/>
              <a:t>Научиться </a:t>
            </a:r>
            <a:r>
              <a:rPr lang="ru-RU" sz="4400" i="1" dirty="0"/>
              <a:t>определять, с какой частью речи связан в </a:t>
            </a:r>
            <a:r>
              <a:rPr lang="ru-RU" sz="4400" i="1" dirty="0" smtClean="0"/>
              <a:t>предложении;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4400" i="1" dirty="0" smtClean="0"/>
              <a:t>Оценить </a:t>
            </a:r>
            <a:r>
              <a:rPr lang="ru-RU" sz="4400" i="1" dirty="0"/>
              <a:t>свою работу на уроке;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4400" dirty="0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rgbClr val="7030A0"/>
                </a:solidFill>
              </a:rPr>
              <a:t>Задачи урока: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635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488</TotalTime>
  <Words>272</Words>
  <Application>Microsoft Office PowerPoint</Application>
  <PresentationFormat>Экран (4:3)</PresentationFormat>
  <Paragraphs>51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Задачи урока: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Обозначение предметов по признаков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zaharow</dc:creator>
  <cp:lastModifiedBy>Сергей</cp:lastModifiedBy>
  <cp:revision>13</cp:revision>
  <dcterms:created xsi:type="dcterms:W3CDTF">2021-03-04T18:04:48Z</dcterms:created>
  <dcterms:modified xsi:type="dcterms:W3CDTF">2024-03-12T18:06:57Z</dcterms:modified>
</cp:coreProperties>
</file>