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55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96E2F-BE62-4FD2-B97A-97B513DAFCC8}" type="datetimeFigureOut">
              <a:rPr lang="ru-RU" smtClean="0"/>
              <a:t>14.05.2018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D0835E1-038F-4E22-95D1-6D9B87D2B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602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96E2F-BE62-4FD2-B97A-97B513DAFCC8}" type="datetimeFigureOut">
              <a:rPr lang="ru-RU" smtClean="0"/>
              <a:t>14.05.2018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D0835E1-038F-4E22-95D1-6D9B87D2B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642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96E2F-BE62-4FD2-B97A-97B513DAFCC8}" type="datetimeFigureOut">
              <a:rPr lang="ru-RU" smtClean="0"/>
              <a:t>14.05.2018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D0835E1-038F-4E22-95D1-6D9B87D2B2F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049900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96E2F-BE62-4FD2-B97A-97B513DAFCC8}" type="datetimeFigureOut">
              <a:rPr lang="ru-RU" smtClean="0"/>
              <a:t>14.05.2018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D0835E1-038F-4E22-95D1-6D9B87D2B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6278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96E2F-BE62-4FD2-B97A-97B513DAFCC8}" type="datetimeFigureOut">
              <a:rPr lang="ru-RU" smtClean="0"/>
              <a:t>14.05.2018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D0835E1-038F-4E22-95D1-6D9B87D2B2F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703028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96E2F-BE62-4FD2-B97A-97B513DAFCC8}" type="datetimeFigureOut">
              <a:rPr lang="ru-RU" smtClean="0"/>
              <a:t>14.05.2018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D0835E1-038F-4E22-95D1-6D9B87D2B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6194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96E2F-BE62-4FD2-B97A-97B513DAFCC8}" type="datetimeFigureOut">
              <a:rPr lang="ru-RU" smtClean="0"/>
              <a:t>14.05.2018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835E1-038F-4E22-95D1-6D9B87D2B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781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96E2F-BE62-4FD2-B97A-97B513DAFCC8}" type="datetimeFigureOut">
              <a:rPr lang="ru-RU" smtClean="0"/>
              <a:t>14.05.2018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835E1-038F-4E22-95D1-6D9B87D2B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460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96E2F-BE62-4FD2-B97A-97B513DAFCC8}" type="datetimeFigureOut">
              <a:rPr lang="ru-RU" smtClean="0"/>
              <a:t>14.05.2018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835E1-038F-4E22-95D1-6D9B87D2B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638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96E2F-BE62-4FD2-B97A-97B513DAFCC8}" type="datetimeFigureOut">
              <a:rPr lang="ru-RU" smtClean="0"/>
              <a:t>14.05.2018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D0835E1-038F-4E22-95D1-6D9B87D2B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60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96E2F-BE62-4FD2-B97A-97B513DAFCC8}" type="datetimeFigureOut">
              <a:rPr lang="ru-RU" smtClean="0"/>
              <a:t>14.05.2018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D0835E1-038F-4E22-95D1-6D9B87D2B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467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96E2F-BE62-4FD2-B97A-97B513DAFCC8}" type="datetimeFigureOut">
              <a:rPr lang="ru-RU" smtClean="0"/>
              <a:t>14.05.2018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D0835E1-038F-4E22-95D1-6D9B87D2B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254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96E2F-BE62-4FD2-B97A-97B513DAFCC8}" type="datetimeFigureOut">
              <a:rPr lang="ru-RU" smtClean="0"/>
              <a:t>14.05.2018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835E1-038F-4E22-95D1-6D9B87D2B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976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96E2F-BE62-4FD2-B97A-97B513DAFCC8}" type="datetimeFigureOut">
              <a:rPr lang="ru-RU" smtClean="0"/>
              <a:t>14.05.2018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835E1-038F-4E22-95D1-6D9B87D2B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951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96E2F-BE62-4FD2-B97A-97B513DAFCC8}" type="datetimeFigureOut">
              <a:rPr lang="ru-RU" smtClean="0"/>
              <a:t>14.05.2018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835E1-038F-4E22-95D1-6D9B87D2B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739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96E2F-BE62-4FD2-B97A-97B513DAFCC8}" type="datetimeFigureOut">
              <a:rPr lang="ru-RU" smtClean="0"/>
              <a:t>14.05.2018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D0835E1-038F-4E22-95D1-6D9B87D2B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435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96E2F-BE62-4FD2-B97A-97B513DAFCC8}" type="datetimeFigureOut">
              <a:rPr lang="ru-RU" smtClean="0"/>
              <a:t>14.05.2018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D0835E1-038F-4E22-95D1-6D9B87D2B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03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6509" y="624110"/>
            <a:ext cx="9648103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Автономная некоммерческая профессиональная образовательная организация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Академия технологии и управления»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7017" y="1669475"/>
            <a:ext cx="10584873" cy="13646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Подвиг медицинских работников в годы 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войны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ÐÐ°ÑÑÐ¸Ð½ÐºÐ¸ Ð¿Ð¾ Ð·Ð°Ð¿ÑÐ¾ÑÑ Ð¼ÐµÐ´Ð¸ÑÐ¸Ð½Ð° Ð² Ð³Ð¾Ð´Ñ ÐÐÐ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655" y="3280065"/>
            <a:ext cx="4293272" cy="3135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827817" y="4655128"/>
            <a:ext cx="41840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подготовила: преподаватель </a:t>
            </a: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 и обществознания Салтыкова М.О.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ÐÐ°ÑÑÐ¸Ð½ÐºÐ¸ Ð¿Ð¾ Ð·Ð°Ð¿ÑÐ¾ÑÑ Ð¼ÐµÐ´Ð¸ÑÐ¸Ð½Ð° Ð² Ð³Ð¾Ð´Ñ ÐÐÐ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91" y="2396837"/>
            <a:ext cx="2895599" cy="431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746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1870" y="527128"/>
            <a:ext cx="8911687" cy="128089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Фронтовой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медсанбат» 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86885" y="1524000"/>
            <a:ext cx="4313864" cy="51538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брезента палатки стояли,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Отгорели от солнца, жары,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них от смерти солдата спасали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Нежно чуткие руки сестры.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Бинтовали горячие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раны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 палатках до поздней поры.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забудут войну ветераны,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Милый образ родной медсестры.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санитарный вагон погрузиться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носилках нас сестры несли,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Отчего же так часто мне снится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Медсанбат на краю той земли.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ÐÐ°ÑÑÐ¸Ð½ÐºÐ¸ Ð¿Ð¾ Ð·Ð°Ð¿ÑÐ¾ÑÑ Ð¼ÐµÐ´Ð¸ÑÐ¸Ð½Ð° Ð² Ð³Ð¾Ð´Ñ ÐÐÐ² ÑÐ²ÐµÑÐ½ÑÐµ ÑÐ¾ÑÐ¾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49" y="2192137"/>
            <a:ext cx="6120196" cy="4070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044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3216" y="499419"/>
            <a:ext cx="9690100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Викторина: «Хочу все знать!»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ÐÐ°ÑÑÐ¸Ð½ÐºÐ¸ Ð¿Ð¾ Ð·Ð°Ð¿ÑÐ¾ÑÑ ÑÐ¾ÑÑ Ð²ÑÐµ Ð·Ð½Ð°ÑÑ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365" y="2292928"/>
            <a:ext cx="4710545" cy="3809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359" y="2008907"/>
            <a:ext cx="4077957" cy="4336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291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Товарищей в беде не бросают!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58983" y="2333795"/>
            <a:ext cx="5638800" cy="3777622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выбирает двух участников, один из них – раненный боец, второй – медицинский работник. Студент, который играет роль медицинского работника должен пробежать дистанцию в 50 м, неся при этом раненного бойца вместе с его оружием на своих плечах.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ÐÐ°ÑÑÐ¸Ð½ÐºÐ¸ Ð¿Ð¾ Ð·Ð°Ð¿ÑÐ¾ÑÑ Ð²Ð¾ÐµÐ½Ð½ÑÐ¹ ÑÐ°Ð½Ð¸ÑÐ°Ñ Ð½ÐµÑÑÑ ÑÐ°Ð½ÐµÐ½Ð½Ð¾Ð³Ð¾ Ð±Ð¾Ð¹ÑÐ° Ð½Ð° ÑÐ¿Ð¸Ð½Ðµ Ð²Ð¾Ð²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418" y="1454728"/>
            <a:ext cx="5140036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050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609600"/>
            <a:ext cx="8911687" cy="1239982"/>
          </a:xfrm>
        </p:spPr>
        <p:txBody>
          <a:bodyPr>
            <a:normAutofit/>
          </a:bodyPr>
          <a:lstStyle/>
          <a:p>
            <a:pPr lvl="0" algn="ctr"/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Бинт, бинт, бинт. </a:t>
            </a:r>
            <a:endParaRPr lang="ru-RU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76047" y="1849582"/>
            <a:ext cx="4947661" cy="4054262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Ушибы головы кому-то обходятся легко, а у кого-то случается серьёзное повреждение, когда необходимо наложить повязку. Студентам даётся следующая ситуация: солдат повредил затылочную и височные доли головы, для того, чтобы избежать осложнений необходимо наложить простую круговую повязку. Бинтование головы круговой повязкой является самым распространённым видом перевязки, которую наложить достаточно легко.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ÐÐ°ÑÑÐ¸Ð½ÐºÐ¸ Ð¿Ð¾ Ð·Ð°Ð¿ÑÐ¾ÑÑ Ð¿ÑÐ¾ÑÑÐ°Ñ ÐºÑÑÐ³Ð¾Ð²Ð°Ñ Ð¿Ð¾Ð²ÑÐ·ÐºÐ° Ð³Ð¾Ð»Ð¾Ð²Ñ Ð¿Ð¾ÐºÐ°Ð·Ð°ÑÑ Ð¿Ð¾ÑÑÐ°Ð¿Ð½Ð¾ ÑÐµÑÑÑÐ¸Ð½ÑÐºÐ¾Ðµ Ð´ÐµÐ»Ð¾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364" y="2424546"/>
            <a:ext cx="5472546" cy="242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586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 жизнь солдату! </a:t>
            </a:r>
            <a:endParaRPr lang="ru-RU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54182" y="2653146"/>
            <a:ext cx="5891694" cy="2417618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маршрута каждую команду ожидает раненный солдат, у которого кровотечение в области икры в результате ранения. (кровотечение артериальное). Команда должна оказать помощь бойцу, остановить кровотечение, используя жгут.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ÐÐ°ÑÑÐ¸Ð½ÐºÐ¸ Ð¿Ð¾ Ð·Ð°Ð¿ÑÐ¾ÑÑ Ð¾ÑÑÐ°Ð½Ð¾Ð²ÐºÐ° Ð°ÑÑÐµÑÐ¸Ð°Ð»ÑÐ½Ð¾Ð³Ð¾ ÐºÑÐ¾Ð²Ð¾ÑÐµÑÐµÐ½Ð¸Ñ Ð² Ð¾Ð±Ð»Ð°ÑÑÐ¸ Ð¸ÐºÑÑ Ð¶Ð³ÑÑÐ¾Ð¼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020" y="1801091"/>
            <a:ext cx="5070762" cy="4121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566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Здравоохранение в Чувашии </a:t>
            </a:r>
            <a:b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Великую Отечественную войну.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2147455"/>
            <a:ext cx="6099512" cy="3777622"/>
          </a:xfrm>
        </p:spPr>
        <p:txBody>
          <a:bodyPr>
            <a:normAutofit lnSpcReduction="10000"/>
          </a:bodyPr>
          <a:lstStyle/>
          <a:p>
            <a:pPr marL="0" indent="457200" algn="just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Чувашскую Республику как в глубокий тыл из фронтовых и угрожаемых районов страны перебазировались заводы и фабрики с рабочими, детские учреждения, приезжало эвакуированное население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457200" algn="just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годы войны в городах и селах ухудшились жилищные и бытовые условия населения, изменился характер труда, быта и отдыха населения. Здравоохранение в Чувашской АССР в корне перестроил свою работу. Органы и учреждения здравоохранения с честью выполнили стоящие перед ними задачи в суровые годы войны. 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2" descr="ÐÐ¾ÑÐ¾Ð¶ÐµÐµ Ð¸Ð·Ð¾Ð±ÑÐ°Ð¶ÐµÐ½Ð¸Ðµ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477" y="2313707"/>
            <a:ext cx="4616981" cy="338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5675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43345" y="1648688"/>
            <a:ext cx="6483928" cy="4530437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Мужественно прошли фронтовые дороги зубной врач З.П.Стрельцова, старшая военфельдшер Ф.Гайкина, вынесшая с поля боя более 250 солдат и офицеров, награжденная 2-мя орденами Красной Звезды и 4-мя медалями.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Добровольно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первые дни войны ушел на фронт кандидат медицинских наук А.Т.Тимофеев, геройски погибший в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бою.</a:t>
            </a:r>
          </a:p>
          <a:p>
            <a:pPr marL="0" indent="457200" algn="just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осажденном Ленинграде наш земляк И.А.Пигалев работал главным хирургом города.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8194" name="Picture 2" descr="ÐÐ°ÑÑÐ¸Ð½ÐºÐ¸ Ð¿Ð¾ Ð·Ð°Ð¿ÑÐ¾ÑÑ Ð¼ÐµÐ´Ð¸ÑÐ¸Ð½Ð° ÑÑÐ²Ð°ÑÐ¸Ð¸ Ð² Ð²Ð¾Ð²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956" y="211451"/>
            <a:ext cx="4792807" cy="309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956" y="3574473"/>
            <a:ext cx="4792807" cy="293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045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ÐÐ°ÑÑÐ¸Ð½ÐºÐ¸ Ð¿Ð¾ Ð·Ð°Ð¿ÑÐ¾ÑÑ ÑÐµÑÐ»ÐµÐºÑÐ¸Ñ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613" y="592429"/>
            <a:ext cx="5954517" cy="3837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ÐÐ°ÑÑÐ¸Ð½ÐºÐ¸ Ð¿Ð¾ Ð·Ð°Ð¿ÑÐ¾ÑÑ ÑÐµÑÐ»ÐµÐºÑÐ¸Ñ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823" y="3245476"/>
            <a:ext cx="4364909" cy="306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114606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89</TotalTime>
  <Words>390</Words>
  <Application>Microsoft Office PowerPoint</Application>
  <PresentationFormat>Широкоэкранный</PresentationFormat>
  <Paragraphs>31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Century Gothic</vt:lpstr>
      <vt:lpstr>Times New Roman</vt:lpstr>
      <vt:lpstr>Wingdings 3</vt:lpstr>
      <vt:lpstr>Легкий дым</vt:lpstr>
      <vt:lpstr>Автономная некоммерческая профессиональная образовательная организация  «Академия технологии и управления» </vt:lpstr>
      <vt:lpstr>«Фронтовой медсанбат» </vt:lpstr>
      <vt:lpstr>Викторина: «Хочу все знать!»</vt:lpstr>
      <vt:lpstr>Товарищей в беде не бросают!</vt:lpstr>
      <vt:lpstr>Бинт, бинт, бинт. </vt:lpstr>
      <vt:lpstr>Спаси жизнь солдату! </vt:lpstr>
      <vt:lpstr>Здравоохранение в Чувашии  в Великую Отечественную войну.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Автономная некоммерческая профессиональная образовательная организация  «Академия технологии и управления» </dc:title>
  <dc:creator>User</dc:creator>
  <cp:lastModifiedBy>User</cp:lastModifiedBy>
  <cp:revision>11</cp:revision>
  <dcterms:created xsi:type="dcterms:W3CDTF">2018-05-14T16:44:46Z</dcterms:created>
  <dcterms:modified xsi:type="dcterms:W3CDTF">2018-05-14T18:14:37Z</dcterms:modified>
</cp:coreProperties>
</file>