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1" r:id="rId2"/>
    <p:sldId id="262" r:id="rId3"/>
    <p:sldId id="257" r:id="rId4"/>
    <p:sldId id="260" r:id="rId5"/>
    <p:sldId id="267" r:id="rId6"/>
    <p:sldId id="268" r:id="rId7"/>
    <p:sldId id="258" r:id="rId8"/>
    <p:sldId id="272" r:id="rId9"/>
    <p:sldId id="263" r:id="rId10"/>
    <p:sldId id="261" r:id="rId11"/>
    <p:sldId id="264" r:id="rId12"/>
    <p:sldId id="266" r:id="rId13"/>
    <p:sldId id="274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230" autoAdjust="0"/>
  </p:normalViewPr>
  <p:slideViewPr>
    <p:cSldViewPr>
      <p:cViewPr>
        <p:scale>
          <a:sx n="75" d="100"/>
          <a:sy n="75" d="100"/>
        </p:scale>
        <p:origin x="-123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DFFD5E-3D8F-491B-8BFB-9A931B16DE87}" type="doc">
      <dgm:prSet loTypeId="urn:microsoft.com/office/officeart/2008/layout/VerticalCurved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86AE5E4-1881-41F6-8424-2E02986097A9}">
      <dgm:prSet phldrT="[Текст]"/>
      <dgm:spPr/>
      <dgm:t>
        <a:bodyPr/>
        <a:lstStyle/>
        <a:p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50C6BE1-FFE9-425B-8634-2E56F076B83C}" type="parTrans" cxnId="{50E58B90-0827-4AED-BF91-B8675D2D3535}">
      <dgm:prSet/>
      <dgm:spPr/>
      <dgm:t>
        <a:bodyPr/>
        <a:lstStyle/>
        <a:p>
          <a:endParaRPr lang="ru-RU"/>
        </a:p>
      </dgm:t>
    </dgm:pt>
    <dgm:pt modelId="{AC478379-638D-4723-92D9-49DF20D9E1AE}" type="sibTrans" cxnId="{50E58B90-0827-4AED-BF91-B8675D2D3535}">
      <dgm:prSet/>
      <dgm:spPr/>
      <dgm:t>
        <a:bodyPr/>
        <a:lstStyle/>
        <a:p>
          <a:endParaRPr lang="ru-RU"/>
        </a:p>
      </dgm:t>
    </dgm:pt>
    <dgm:pt modelId="{634BD25D-4921-4C8D-981F-6BB43682001F}">
      <dgm:prSet phldrT="[Текст]" custT="1"/>
      <dgm:spPr/>
      <dgm:t>
        <a:bodyPr/>
        <a:lstStyle/>
        <a:p>
          <a:pPr marL="95250" indent="-95250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C6C3D226-0DF9-427D-8C75-792A6F27A6B2}" type="parTrans" cxnId="{067EF20D-5967-4496-BB9B-11E733898908}">
      <dgm:prSet/>
      <dgm:spPr/>
      <dgm:t>
        <a:bodyPr/>
        <a:lstStyle/>
        <a:p>
          <a:endParaRPr lang="ru-RU"/>
        </a:p>
      </dgm:t>
    </dgm:pt>
    <dgm:pt modelId="{80A5F401-7F52-4926-9D56-8614726731E5}" type="sibTrans" cxnId="{067EF20D-5967-4496-BB9B-11E733898908}">
      <dgm:prSet/>
      <dgm:spPr/>
      <dgm:t>
        <a:bodyPr/>
        <a:lstStyle/>
        <a:p>
          <a:endParaRPr lang="ru-RU"/>
        </a:p>
      </dgm:t>
    </dgm:pt>
    <dgm:pt modelId="{543FCD6D-5AD0-4256-B3B0-10AEDC3FDDCF}">
      <dgm:prSet phldrT="[Текст]"/>
      <dgm:spPr/>
      <dgm:t>
        <a:bodyPr/>
        <a:lstStyle/>
        <a:p>
          <a:r>
            <a:rPr lang="ru-RU" dirty="0"/>
            <a:t>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D8E0AE0-4B65-4AE0-A0D0-7FC18DE37BA0}" type="parTrans" cxnId="{D05EA007-026A-49C8-90B7-D67D9B534351}">
      <dgm:prSet/>
      <dgm:spPr/>
      <dgm:t>
        <a:bodyPr/>
        <a:lstStyle/>
        <a:p>
          <a:endParaRPr lang="ru-RU"/>
        </a:p>
      </dgm:t>
    </dgm:pt>
    <dgm:pt modelId="{D18EA09A-931B-4E0C-A56D-29F52B375BB5}" type="sibTrans" cxnId="{D05EA007-026A-49C8-90B7-D67D9B534351}">
      <dgm:prSet/>
      <dgm:spPr/>
      <dgm:t>
        <a:bodyPr/>
        <a:lstStyle/>
        <a:p>
          <a:endParaRPr lang="ru-RU"/>
        </a:p>
      </dgm:t>
    </dgm:pt>
    <dgm:pt modelId="{F062EAC8-EAE4-41BA-A7EA-FDFE21479382}">
      <dgm:prSet phldrT="[Текст]" custT="1"/>
      <dgm:spPr/>
      <dgm:t>
        <a:bodyPr/>
        <a:lstStyle/>
        <a:p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18C92013-E482-40FB-8F66-F88756C67659}" type="parTrans" cxnId="{8D71A501-6E63-4CE7-B81A-CD6AE51DB746}">
      <dgm:prSet/>
      <dgm:spPr/>
      <dgm:t>
        <a:bodyPr/>
        <a:lstStyle/>
        <a:p>
          <a:endParaRPr lang="ru-RU"/>
        </a:p>
      </dgm:t>
    </dgm:pt>
    <dgm:pt modelId="{A1FC968E-7DB0-4B6B-BF80-E4939151BCCE}" type="sibTrans" cxnId="{8D71A501-6E63-4CE7-B81A-CD6AE51DB746}">
      <dgm:prSet/>
      <dgm:spPr/>
      <dgm:t>
        <a:bodyPr/>
        <a:lstStyle/>
        <a:p>
          <a:endParaRPr lang="ru-RU"/>
        </a:p>
      </dgm:t>
    </dgm:pt>
    <dgm:pt modelId="{A2DC7C2B-EEF8-42EE-8369-41F782E67C8A}">
      <dgm:prSet phldrT="[Текст]"/>
      <dgm:spPr/>
      <dgm:t>
        <a:bodyPr/>
        <a:lstStyle/>
        <a:p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404594C4-83AE-465F-A3E2-817E6CADDE7D}" type="parTrans" cxnId="{A13EBB65-7CE5-436D-B18E-EA73D4939586}">
      <dgm:prSet/>
      <dgm:spPr/>
      <dgm:t>
        <a:bodyPr/>
        <a:lstStyle/>
        <a:p>
          <a:endParaRPr lang="ru-RU"/>
        </a:p>
      </dgm:t>
    </dgm:pt>
    <dgm:pt modelId="{8CC88335-38BC-41C2-B351-B9E5695C9FE2}" type="sibTrans" cxnId="{A13EBB65-7CE5-436D-B18E-EA73D4939586}">
      <dgm:prSet/>
      <dgm:spPr/>
      <dgm:t>
        <a:bodyPr/>
        <a:lstStyle/>
        <a:p>
          <a:endParaRPr lang="ru-RU"/>
        </a:p>
      </dgm:t>
    </dgm:pt>
    <dgm:pt modelId="{E43DD671-4E5D-45FF-BD8C-A2BFE568D9DC}">
      <dgm:prSet phldrT="[Текст]"/>
      <dgm:spPr/>
      <dgm:t>
        <a:bodyPr/>
        <a:lstStyle/>
        <a:p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292DFED-B19A-416F-849B-2A0D4F2FB480}" type="parTrans" cxnId="{7EC2D347-4422-4ED8-BA38-E97D8CC3FE38}">
      <dgm:prSet/>
      <dgm:spPr/>
      <dgm:t>
        <a:bodyPr/>
        <a:lstStyle/>
        <a:p>
          <a:endParaRPr lang="ru-RU"/>
        </a:p>
      </dgm:t>
    </dgm:pt>
    <dgm:pt modelId="{1E35F110-8155-473A-9183-9B91B581F124}" type="sibTrans" cxnId="{7EC2D347-4422-4ED8-BA38-E97D8CC3FE38}">
      <dgm:prSet/>
      <dgm:spPr/>
      <dgm:t>
        <a:bodyPr/>
        <a:lstStyle/>
        <a:p>
          <a:endParaRPr lang="ru-RU"/>
        </a:p>
      </dgm:t>
    </dgm:pt>
    <dgm:pt modelId="{A8B724F9-A5F8-471D-91DE-A9CDCC265CAF}" type="pres">
      <dgm:prSet presAssocID="{6DDFFD5E-3D8F-491B-8BFB-9A931B16DE8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F747872-5F6D-4C84-BD7C-33E407E26F16}" type="pres">
      <dgm:prSet presAssocID="{6DDFFD5E-3D8F-491B-8BFB-9A931B16DE87}" presName="Name1" presStyleCnt="0"/>
      <dgm:spPr/>
    </dgm:pt>
    <dgm:pt modelId="{D02C813D-8D80-4B0F-B550-F57F8FAC9045}" type="pres">
      <dgm:prSet presAssocID="{6DDFFD5E-3D8F-491B-8BFB-9A931B16DE87}" presName="cycle" presStyleCnt="0"/>
      <dgm:spPr/>
    </dgm:pt>
    <dgm:pt modelId="{0F759539-453A-4F87-9908-21C3AC0C3A77}" type="pres">
      <dgm:prSet presAssocID="{6DDFFD5E-3D8F-491B-8BFB-9A931B16DE87}" presName="srcNode" presStyleLbl="node1" presStyleIdx="0" presStyleCnt="3"/>
      <dgm:spPr/>
    </dgm:pt>
    <dgm:pt modelId="{217B16BA-2EB4-421C-A973-6AFE0F752882}" type="pres">
      <dgm:prSet presAssocID="{6DDFFD5E-3D8F-491B-8BFB-9A931B16DE87}" presName="conn" presStyleLbl="parChTrans1D2" presStyleIdx="0" presStyleCnt="1"/>
      <dgm:spPr/>
      <dgm:t>
        <a:bodyPr/>
        <a:lstStyle/>
        <a:p>
          <a:endParaRPr lang="ru-RU"/>
        </a:p>
      </dgm:t>
    </dgm:pt>
    <dgm:pt modelId="{D18ABF9E-4955-4A55-B0F9-0D2DCCD1F3D7}" type="pres">
      <dgm:prSet presAssocID="{6DDFFD5E-3D8F-491B-8BFB-9A931B16DE87}" presName="extraNode" presStyleLbl="node1" presStyleIdx="0" presStyleCnt="3"/>
      <dgm:spPr/>
    </dgm:pt>
    <dgm:pt modelId="{E043EBC8-A85B-4982-AA55-E4EC598AFDA8}" type="pres">
      <dgm:prSet presAssocID="{6DDFFD5E-3D8F-491B-8BFB-9A931B16DE87}" presName="dstNode" presStyleLbl="node1" presStyleIdx="0" presStyleCnt="3"/>
      <dgm:spPr/>
    </dgm:pt>
    <dgm:pt modelId="{85013CE2-72F7-45E2-8FD4-619763D1E21A}" type="pres">
      <dgm:prSet presAssocID="{F86AE5E4-1881-41F6-8424-2E02986097A9}" presName="text_1" presStyleLbl="node1" presStyleIdx="0" presStyleCnt="3" custLinFactNeighborX="1813" custLinFactNeighborY="-250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A4486-663D-4804-BCFB-1E3C94CDF6FF}" type="pres">
      <dgm:prSet presAssocID="{F86AE5E4-1881-41F6-8424-2E02986097A9}" presName="accent_1" presStyleCnt="0"/>
      <dgm:spPr/>
    </dgm:pt>
    <dgm:pt modelId="{969B4F55-0AAC-41C3-8F3F-F580BCDB5EBE}" type="pres">
      <dgm:prSet presAssocID="{F86AE5E4-1881-41F6-8424-2E02986097A9}" presName="accentRepeatNode" presStyleLbl="solidFgAcc1" presStyleIdx="0" presStyleCnt="3" custLinFactNeighborX="313" custLinFactNeighborY="-2515"/>
      <dgm:spPr/>
    </dgm:pt>
    <dgm:pt modelId="{9755B010-BD01-4813-AD75-6D3FC25C22B0}" type="pres">
      <dgm:prSet presAssocID="{543FCD6D-5AD0-4256-B3B0-10AEDC3FDDCF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D3020-D952-4488-A8F4-B19E27B57518}" type="pres">
      <dgm:prSet presAssocID="{543FCD6D-5AD0-4256-B3B0-10AEDC3FDDCF}" presName="accent_2" presStyleCnt="0"/>
      <dgm:spPr/>
    </dgm:pt>
    <dgm:pt modelId="{0C677BCC-6C16-44A4-8491-DBB94FBEEDF4}" type="pres">
      <dgm:prSet presAssocID="{543FCD6D-5AD0-4256-B3B0-10AEDC3FDDCF}" presName="accentRepeatNode" presStyleLbl="solidFgAcc1" presStyleIdx="1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5973FC4-48B7-40B6-980F-A91FC46E3E3E}" type="pres">
      <dgm:prSet presAssocID="{A2DC7C2B-EEF8-42EE-8369-41F782E67C8A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97D72B-DC16-4A29-A8BB-A8C82B741BCE}" type="pres">
      <dgm:prSet presAssocID="{A2DC7C2B-EEF8-42EE-8369-41F782E67C8A}" presName="accent_3" presStyleCnt="0"/>
      <dgm:spPr/>
    </dgm:pt>
    <dgm:pt modelId="{264B8F3C-415E-4F27-B15E-909F6D7F9E6D}" type="pres">
      <dgm:prSet presAssocID="{A2DC7C2B-EEF8-42EE-8369-41F782E67C8A}" presName="accentRepeatNode" presStyleLbl="solidFgAcc1" presStyleIdx="2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296B8B62-7EAD-4E1D-B9A8-FBF073EEC1E9}" type="presOf" srcId="{F062EAC8-EAE4-41BA-A7EA-FDFE21479382}" destId="{9755B010-BD01-4813-AD75-6D3FC25C22B0}" srcOrd="0" destOrd="1" presId="urn:microsoft.com/office/officeart/2008/layout/VerticalCurvedList"/>
    <dgm:cxn modelId="{50E58B90-0827-4AED-BF91-B8675D2D3535}" srcId="{6DDFFD5E-3D8F-491B-8BFB-9A931B16DE87}" destId="{F86AE5E4-1881-41F6-8424-2E02986097A9}" srcOrd="0" destOrd="0" parTransId="{250C6BE1-FFE9-425B-8634-2E56F076B83C}" sibTransId="{AC478379-638D-4723-92D9-49DF20D9E1AE}"/>
    <dgm:cxn modelId="{3244382B-803A-4346-8C84-FCB37145DB83}" type="presOf" srcId="{F86AE5E4-1881-41F6-8424-2E02986097A9}" destId="{85013CE2-72F7-45E2-8FD4-619763D1E21A}" srcOrd="0" destOrd="0" presId="urn:microsoft.com/office/officeart/2008/layout/VerticalCurvedList"/>
    <dgm:cxn modelId="{7EC2D347-4422-4ED8-BA38-E97D8CC3FE38}" srcId="{A2DC7C2B-EEF8-42EE-8369-41F782E67C8A}" destId="{E43DD671-4E5D-45FF-BD8C-A2BFE568D9DC}" srcOrd="0" destOrd="0" parTransId="{3292DFED-B19A-416F-849B-2A0D4F2FB480}" sibTransId="{1E35F110-8155-473A-9183-9B91B581F124}"/>
    <dgm:cxn modelId="{1CC68614-1744-4248-A3AA-D2DD9C7DEA03}" type="presOf" srcId="{80A5F401-7F52-4926-9D56-8614726731E5}" destId="{217B16BA-2EB4-421C-A973-6AFE0F752882}" srcOrd="0" destOrd="0" presId="urn:microsoft.com/office/officeart/2008/layout/VerticalCurvedList"/>
    <dgm:cxn modelId="{A13EBB65-7CE5-436D-B18E-EA73D4939586}" srcId="{6DDFFD5E-3D8F-491B-8BFB-9A931B16DE87}" destId="{A2DC7C2B-EEF8-42EE-8369-41F782E67C8A}" srcOrd="2" destOrd="0" parTransId="{404594C4-83AE-465F-A3E2-817E6CADDE7D}" sibTransId="{8CC88335-38BC-41C2-B351-B9E5695C9FE2}"/>
    <dgm:cxn modelId="{1456CE7A-EAB4-431E-8C97-2C27EE9D3E13}" type="presOf" srcId="{6DDFFD5E-3D8F-491B-8BFB-9A931B16DE87}" destId="{A8B724F9-A5F8-471D-91DE-A9CDCC265CAF}" srcOrd="0" destOrd="0" presId="urn:microsoft.com/office/officeart/2008/layout/VerticalCurvedList"/>
    <dgm:cxn modelId="{1C314595-7167-489C-8783-3AD67F6C2C11}" type="presOf" srcId="{634BD25D-4921-4C8D-981F-6BB43682001F}" destId="{85013CE2-72F7-45E2-8FD4-619763D1E21A}" srcOrd="0" destOrd="1" presId="urn:microsoft.com/office/officeart/2008/layout/VerticalCurvedList"/>
    <dgm:cxn modelId="{8D71A501-6E63-4CE7-B81A-CD6AE51DB746}" srcId="{543FCD6D-5AD0-4256-B3B0-10AEDC3FDDCF}" destId="{F062EAC8-EAE4-41BA-A7EA-FDFE21479382}" srcOrd="0" destOrd="0" parTransId="{18C92013-E482-40FB-8F66-F88756C67659}" sibTransId="{A1FC968E-7DB0-4B6B-BF80-E4939151BCCE}"/>
    <dgm:cxn modelId="{067EF20D-5967-4496-BB9B-11E733898908}" srcId="{F86AE5E4-1881-41F6-8424-2E02986097A9}" destId="{634BD25D-4921-4C8D-981F-6BB43682001F}" srcOrd="0" destOrd="0" parTransId="{C6C3D226-0DF9-427D-8C75-792A6F27A6B2}" sibTransId="{80A5F401-7F52-4926-9D56-8614726731E5}"/>
    <dgm:cxn modelId="{0D29685B-C94C-4AA5-8B72-A5B086AED7AD}" type="presOf" srcId="{543FCD6D-5AD0-4256-B3B0-10AEDC3FDDCF}" destId="{9755B010-BD01-4813-AD75-6D3FC25C22B0}" srcOrd="0" destOrd="0" presId="urn:microsoft.com/office/officeart/2008/layout/VerticalCurvedList"/>
    <dgm:cxn modelId="{D05EA007-026A-49C8-90B7-D67D9B534351}" srcId="{6DDFFD5E-3D8F-491B-8BFB-9A931B16DE87}" destId="{543FCD6D-5AD0-4256-B3B0-10AEDC3FDDCF}" srcOrd="1" destOrd="0" parTransId="{4D8E0AE0-4B65-4AE0-A0D0-7FC18DE37BA0}" sibTransId="{D18EA09A-931B-4E0C-A56D-29F52B375BB5}"/>
    <dgm:cxn modelId="{86B40387-4D9D-4671-A80E-C96C29F5D6E0}" type="presOf" srcId="{E43DD671-4E5D-45FF-BD8C-A2BFE568D9DC}" destId="{A5973FC4-48B7-40B6-980F-A91FC46E3E3E}" srcOrd="0" destOrd="1" presId="urn:microsoft.com/office/officeart/2008/layout/VerticalCurvedList"/>
    <dgm:cxn modelId="{C83FEE91-F9A4-4CD8-8DA3-8FFFC7395F5C}" type="presOf" srcId="{A2DC7C2B-EEF8-42EE-8369-41F782E67C8A}" destId="{A5973FC4-48B7-40B6-980F-A91FC46E3E3E}" srcOrd="0" destOrd="0" presId="urn:microsoft.com/office/officeart/2008/layout/VerticalCurvedList"/>
    <dgm:cxn modelId="{80AE7361-2C5E-4395-B7F2-7274B2DAD9F9}" type="presParOf" srcId="{A8B724F9-A5F8-471D-91DE-A9CDCC265CAF}" destId="{2F747872-5F6D-4C84-BD7C-33E407E26F16}" srcOrd="0" destOrd="0" presId="urn:microsoft.com/office/officeart/2008/layout/VerticalCurvedList"/>
    <dgm:cxn modelId="{662495DB-A83B-4FA6-B26B-1AB132C7A902}" type="presParOf" srcId="{2F747872-5F6D-4C84-BD7C-33E407E26F16}" destId="{D02C813D-8D80-4B0F-B550-F57F8FAC9045}" srcOrd="0" destOrd="0" presId="urn:microsoft.com/office/officeart/2008/layout/VerticalCurvedList"/>
    <dgm:cxn modelId="{8A9560FA-7093-42FF-9509-DF598AD8BA5D}" type="presParOf" srcId="{D02C813D-8D80-4B0F-B550-F57F8FAC9045}" destId="{0F759539-453A-4F87-9908-21C3AC0C3A77}" srcOrd="0" destOrd="0" presId="urn:microsoft.com/office/officeart/2008/layout/VerticalCurvedList"/>
    <dgm:cxn modelId="{90799239-D40A-42A4-B181-1A05F0F84BA3}" type="presParOf" srcId="{D02C813D-8D80-4B0F-B550-F57F8FAC9045}" destId="{217B16BA-2EB4-421C-A973-6AFE0F752882}" srcOrd="1" destOrd="0" presId="urn:microsoft.com/office/officeart/2008/layout/VerticalCurvedList"/>
    <dgm:cxn modelId="{CDCFD3EA-12B0-4A00-B9D8-8B633A894EEF}" type="presParOf" srcId="{D02C813D-8D80-4B0F-B550-F57F8FAC9045}" destId="{D18ABF9E-4955-4A55-B0F9-0D2DCCD1F3D7}" srcOrd="2" destOrd="0" presId="urn:microsoft.com/office/officeart/2008/layout/VerticalCurvedList"/>
    <dgm:cxn modelId="{70173CAD-1FEC-4402-BC7A-F5D07C7A1F6D}" type="presParOf" srcId="{D02C813D-8D80-4B0F-B550-F57F8FAC9045}" destId="{E043EBC8-A85B-4982-AA55-E4EC598AFDA8}" srcOrd="3" destOrd="0" presId="urn:microsoft.com/office/officeart/2008/layout/VerticalCurvedList"/>
    <dgm:cxn modelId="{E9A10665-26CB-46BA-87F5-EA4825931739}" type="presParOf" srcId="{2F747872-5F6D-4C84-BD7C-33E407E26F16}" destId="{85013CE2-72F7-45E2-8FD4-619763D1E21A}" srcOrd="1" destOrd="0" presId="urn:microsoft.com/office/officeart/2008/layout/VerticalCurvedList"/>
    <dgm:cxn modelId="{6412BD74-B145-46DA-80FB-BA670075E269}" type="presParOf" srcId="{2F747872-5F6D-4C84-BD7C-33E407E26F16}" destId="{781A4486-663D-4804-BCFB-1E3C94CDF6FF}" srcOrd="2" destOrd="0" presId="urn:microsoft.com/office/officeart/2008/layout/VerticalCurvedList"/>
    <dgm:cxn modelId="{68D2562B-97D7-4619-B2A8-E5A51ADF7B0D}" type="presParOf" srcId="{781A4486-663D-4804-BCFB-1E3C94CDF6FF}" destId="{969B4F55-0AAC-41C3-8F3F-F580BCDB5EBE}" srcOrd="0" destOrd="0" presId="urn:microsoft.com/office/officeart/2008/layout/VerticalCurvedList"/>
    <dgm:cxn modelId="{6502B927-0783-4C68-87C9-1CE5AE3B9305}" type="presParOf" srcId="{2F747872-5F6D-4C84-BD7C-33E407E26F16}" destId="{9755B010-BD01-4813-AD75-6D3FC25C22B0}" srcOrd="3" destOrd="0" presId="urn:microsoft.com/office/officeart/2008/layout/VerticalCurvedList"/>
    <dgm:cxn modelId="{3DB48AB6-1CC1-4EA0-8DF5-7C9E8E6C96CB}" type="presParOf" srcId="{2F747872-5F6D-4C84-BD7C-33E407E26F16}" destId="{261D3020-D952-4488-A8F4-B19E27B57518}" srcOrd="4" destOrd="0" presId="urn:microsoft.com/office/officeart/2008/layout/VerticalCurvedList"/>
    <dgm:cxn modelId="{8D942636-3B78-4F66-9FF3-FF8386E39D7B}" type="presParOf" srcId="{261D3020-D952-4488-A8F4-B19E27B57518}" destId="{0C677BCC-6C16-44A4-8491-DBB94FBEEDF4}" srcOrd="0" destOrd="0" presId="urn:microsoft.com/office/officeart/2008/layout/VerticalCurvedList"/>
    <dgm:cxn modelId="{4B0CEB90-A652-4DD5-9930-07A6C2F8923B}" type="presParOf" srcId="{2F747872-5F6D-4C84-BD7C-33E407E26F16}" destId="{A5973FC4-48B7-40B6-980F-A91FC46E3E3E}" srcOrd="5" destOrd="0" presId="urn:microsoft.com/office/officeart/2008/layout/VerticalCurvedList"/>
    <dgm:cxn modelId="{46E90CED-2BF5-4DB9-B33A-815CC4AFF5CB}" type="presParOf" srcId="{2F747872-5F6D-4C84-BD7C-33E407E26F16}" destId="{4797D72B-DC16-4A29-A8BB-A8C82B741BCE}" srcOrd="6" destOrd="0" presId="urn:microsoft.com/office/officeart/2008/layout/VerticalCurvedList"/>
    <dgm:cxn modelId="{4374EC03-2768-495B-9EBA-F9993116D942}" type="presParOf" srcId="{4797D72B-DC16-4A29-A8BB-A8C82B741BCE}" destId="{264B8F3C-415E-4F27-B15E-909F6D7F9E6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BDA4BB-2F71-47BE-A9F0-3E19E0875B34}" type="doc">
      <dgm:prSet loTypeId="urn:microsoft.com/office/officeart/2005/8/layout/vList5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45FFB453-A3C2-4911-9F38-E7EFD6E2E59F}">
      <dgm:prSet phldrT="[Текст]" custT="1"/>
      <dgm:spPr>
        <a:xfrm>
          <a:off x="314341" y="188669"/>
          <a:ext cx="2100292" cy="1017853"/>
        </a:xfr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r>
            <a:rPr lang="ru-RU" sz="18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Творческая мастерская</a:t>
          </a:r>
          <a:endParaRPr lang="ru-RU" sz="18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81B8D3D-A9D3-406A-A99A-35E07F7E6536}" type="parTrans" cxnId="{4786838C-3390-4AC8-9D29-42342BABDE4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C492E3C-5FA9-413C-9C07-68182A3409D0}" type="sibTrans" cxnId="{4786838C-3390-4AC8-9D29-42342BABDE49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B99DDB0-6952-4E35-BC5F-9DC224EDE88F}">
      <dgm:prSet phldrT="[Текст]" custT="1"/>
      <dgm:spPr>
        <a:xfrm rot="5400000">
          <a:off x="4146439" y="-1931851"/>
          <a:ext cx="1394129" cy="5257836"/>
        </a:xfrm>
        <a:solidFill>
          <a:srgbClr val="4BACC6">
            <a:tint val="40000"/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marL="171450" indent="0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1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9AB644B0-D07D-4181-AC3D-7FEA20B7846B}" type="parTrans" cxnId="{C1309EAB-5AB1-4207-9927-9A2B0CDEFF4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C591237-753F-468D-BA5E-1FF92206FFF8}" type="sibTrans" cxnId="{C1309EAB-5AB1-4207-9927-9A2B0CDEFF46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7BCDF72-FF34-4DDA-A468-193DB02582FA}">
      <dgm:prSet phldrT="[Текст]"/>
      <dgm:spPr>
        <a:xfrm>
          <a:off x="571502" y="1714518"/>
          <a:ext cx="2328850" cy="1043209"/>
        </a:xfrm>
        <a:solidFill>
          <a:srgbClr val="4BACC6">
            <a:hueOff val="-4966938"/>
            <a:satOff val="19906"/>
            <a:lumOff val="4314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endParaRPr lang="ru-RU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3AB4ACB0-3ECE-4A77-A301-61C3CD12E773}" type="parTrans" cxnId="{82D34C54-94E0-4B45-9372-3E4ECC791F2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1301952-4F25-4CF1-85EB-4EB2B1BA845A}" type="sibTrans" cxnId="{82D34C54-94E0-4B45-9372-3E4ECC791F2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6E65BB10-930E-4579-A44E-256AE0268E62}">
      <dgm:prSet phldrT="[Текст]"/>
      <dgm:spPr>
        <a:xfrm rot="5400000">
          <a:off x="4717923" y="-431656"/>
          <a:ext cx="1394129" cy="5257836"/>
        </a:xfrm>
        <a:solidFill>
          <a:srgbClr val="4BACC6">
            <a:tint val="40000"/>
            <a:alpha val="90000"/>
            <a:hueOff val="-5370241"/>
            <a:satOff val="24126"/>
            <a:lumOff val="1658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marL="57150" indent="125413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E02BD344-8EFD-4922-B242-C7D0B0BBD7AC}" type="parTrans" cxnId="{946C315B-ABCA-46F7-93AF-746FF913CBE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BDCE1639-8606-4F69-89A4-4F13945E110A}" type="sibTrans" cxnId="{946C315B-ABCA-46F7-93AF-746FF913CBE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27DC9E0-3629-42B2-9968-A2C444E407E3}">
      <dgm:prSet phldrT="[Текст]" custT="1"/>
      <dgm:spPr>
        <a:xfrm>
          <a:off x="314341" y="3105397"/>
          <a:ext cx="2043093" cy="1109448"/>
        </a:xfrm>
        <a:solidFill>
          <a:srgbClr val="4BACC6">
            <a:hueOff val="-9933876"/>
            <a:satOff val="39811"/>
            <a:lumOff val="8628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r>
            <a:rPr lang="ru-RU" sz="1800" b="1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Дидактические игры </a:t>
          </a:r>
          <a:endParaRPr lang="ru-RU" sz="18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007DAF9E-2962-446F-B87E-9D732E677CDE}" type="parTrans" cxnId="{7CF4DF86-50D5-46EF-AB87-D18502248D2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BEAFECF-1889-44D9-B728-09407A725DB5}" type="sibTrans" cxnId="{7CF4DF86-50D5-46EF-AB87-D18502248D27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7F71D9E-D566-42F8-AC6E-3BACD1512639}">
      <dgm:prSet phldrT="[Текст]"/>
      <dgm:spPr>
        <a:xfrm rot="5400000">
          <a:off x="4146410" y="1031734"/>
          <a:ext cx="1394129" cy="5257836"/>
        </a:xfrm>
        <a:solidFill>
          <a:srgbClr val="4BACC6">
            <a:tint val="40000"/>
            <a:alpha val="90000"/>
            <a:hueOff val="-10740482"/>
            <a:satOff val="48253"/>
            <a:lumOff val="3317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  <dgm:t>
        <a:bodyPr/>
        <a:lstStyle/>
        <a:p>
          <a:pPr marL="57150" indent="122238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733E777C-3192-430E-B845-1F5C5D404697}" type="parTrans" cxnId="{25195226-519A-405E-8769-26D575D12E5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772D6C63-61A7-4C4B-B392-71C873F4D6FB}" type="sibTrans" cxnId="{25195226-519A-405E-8769-26D575D12E5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80A2917-CD18-49A5-B51E-8AC1C3E3611F}" type="pres">
      <dgm:prSet presAssocID="{36BDA4BB-2F71-47BE-A9F0-3E19E0875B3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BA896A3-505C-4F08-9AE0-CA26285A6AA7}" type="pres">
      <dgm:prSet presAssocID="{45FFB453-A3C2-4911-9F38-E7EFD6E2E59F}" presName="linNode" presStyleCnt="0"/>
      <dgm:spPr/>
    </dgm:pt>
    <dgm:pt modelId="{541E09C9-AEDB-438E-BB6D-94266BA1CBDF}" type="pres">
      <dgm:prSet presAssocID="{45FFB453-A3C2-4911-9F38-E7EFD6E2E59F}" presName="parentText" presStyleLbl="node1" presStyleIdx="0" presStyleCnt="3" custScaleX="82842" custScaleY="26850" custLinFactNeighborX="-4232" custLinFactNeighborY="-2045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EB051E1B-75E2-49FD-BCE8-9D7C221FB92C}" type="pres">
      <dgm:prSet presAssocID="{45FFB453-A3C2-4911-9F38-E7EFD6E2E59F}" presName="descendantText" presStyleLbl="alignAccFollowNode1" presStyleIdx="0" presStyleCnt="3" custScaleX="89660" custScaleY="30665" custLinFactNeighborX="-10236" custLinFactNeighborY="1906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2E4A791C-985B-4EB5-9A86-DC093FAE521B}" type="pres">
      <dgm:prSet presAssocID="{6C492E3C-5FA9-413C-9C07-68182A3409D0}" presName="sp" presStyleCnt="0"/>
      <dgm:spPr/>
    </dgm:pt>
    <dgm:pt modelId="{C2EAF0A2-6971-4626-836E-4C59F386BCF2}" type="pres">
      <dgm:prSet presAssocID="{17BCDF72-FF34-4DDA-A468-193DB02582FA}" presName="linNode" presStyleCnt="0"/>
      <dgm:spPr/>
    </dgm:pt>
    <dgm:pt modelId="{3473A4BD-3899-4672-8D18-84602331A54F}" type="pres">
      <dgm:prSet presAssocID="{17BCDF72-FF34-4DDA-A468-193DB02582FA}" presName="parentText" presStyleLbl="node1" presStyleIdx="1" presStyleCnt="3" custScaleX="80167" custScaleY="24612" custLinFactNeighborX="-3657" custLinFactNeighborY="1117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BD634F3-F1F6-4ECB-A575-2A72F136F0FD}" type="pres">
      <dgm:prSet presAssocID="{17BCDF72-FF34-4DDA-A468-193DB02582FA}" presName="descendantText" presStyleLbl="alignAccFollowNode1" presStyleIdx="1" presStyleCnt="3" custScaleX="91417" custScaleY="30094" custLinFactNeighborX="-8254" custLinFactNeighborY="6160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  <dgm:pt modelId="{A4343DF2-177F-44D2-AA1E-11E14ACEF482}" type="pres">
      <dgm:prSet presAssocID="{81301952-4F25-4CF1-85EB-4EB2B1BA845A}" presName="sp" presStyleCnt="0"/>
      <dgm:spPr/>
    </dgm:pt>
    <dgm:pt modelId="{45CB045D-53E8-42AD-B978-3A9875557764}" type="pres">
      <dgm:prSet presAssocID="{827DC9E0-3629-42B2-9968-A2C444E407E3}" presName="linNode" presStyleCnt="0"/>
      <dgm:spPr/>
    </dgm:pt>
    <dgm:pt modelId="{3E763583-7260-49B7-823D-6E5EAA9CAE91}" type="pres">
      <dgm:prSet presAssocID="{827DC9E0-3629-42B2-9968-A2C444E407E3}" presName="parentText" presStyleLbl="node1" presStyleIdx="2" presStyleCnt="3" custScaleX="81702" custScaleY="23763" custLinFactNeighborX="-5573" custLinFactNeighborY="3231">
        <dgm:presLayoutVars>
          <dgm:chMax val="1"/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BAECBE1-BF5E-482B-ADBE-036126DF0D82}" type="pres">
      <dgm:prSet presAssocID="{827DC9E0-3629-42B2-9968-A2C444E407E3}" presName="descendantText" presStyleLbl="alignAccFollowNode1" presStyleIdx="2" presStyleCnt="3" custScaleX="95184" custScaleY="26682" custLinFactNeighborX="-16417" custLinFactNeighborY="5984">
        <dgm:presLayoutVars>
          <dgm:bulletEnabled val="1"/>
        </dgm:presLayoutVars>
      </dgm:prSet>
      <dgm:spPr>
        <a:prstGeom prst="round2SameRect">
          <a:avLst/>
        </a:prstGeom>
      </dgm:spPr>
      <dgm:t>
        <a:bodyPr/>
        <a:lstStyle/>
        <a:p>
          <a:endParaRPr lang="ru-RU"/>
        </a:p>
      </dgm:t>
    </dgm:pt>
  </dgm:ptLst>
  <dgm:cxnLst>
    <dgm:cxn modelId="{8AA1DBA8-352A-47F0-9A03-3E2E3ACE383B}" type="presOf" srcId="{45FFB453-A3C2-4911-9F38-E7EFD6E2E59F}" destId="{541E09C9-AEDB-438E-BB6D-94266BA1CBDF}" srcOrd="0" destOrd="0" presId="urn:microsoft.com/office/officeart/2005/8/layout/vList5"/>
    <dgm:cxn modelId="{2DCCA304-3E03-40E4-93F7-2884F362FF83}" type="presOf" srcId="{36BDA4BB-2F71-47BE-A9F0-3E19E0875B34}" destId="{980A2917-CD18-49A5-B51E-8AC1C3E3611F}" srcOrd="0" destOrd="0" presId="urn:microsoft.com/office/officeart/2005/8/layout/vList5"/>
    <dgm:cxn modelId="{440E06F8-6F3C-46BD-9D90-F9B5DF3CF062}" type="presOf" srcId="{F7F71D9E-D566-42F8-AC6E-3BACD1512639}" destId="{6BAECBE1-BF5E-482B-ADBE-036126DF0D82}" srcOrd="0" destOrd="0" presId="urn:microsoft.com/office/officeart/2005/8/layout/vList5"/>
    <dgm:cxn modelId="{C1309EAB-5AB1-4207-9927-9A2B0CDEFF46}" srcId="{45FFB453-A3C2-4911-9F38-E7EFD6E2E59F}" destId="{EB99DDB0-6952-4E35-BC5F-9DC224EDE88F}" srcOrd="0" destOrd="0" parTransId="{9AB644B0-D07D-4181-AC3D-7FEA20B7846B}" sibTransId="{FC591237-753F-468D-BA5E-1FF92206FFF8}"/>
    <dgm:cxn modelId="{B0AB4131-0D8B-4EA8-ACB8-955534D8BE79}" type="presOf" srcId="{EB99DDB0-6952-4E35-BC5F-9DC224EDE88F}" destId="{EB051E1B-75E2-49FD-BCE8-9D7C221FB92C}" srcOrd="0" destOrd="0" presId="urn:microsoft.com/office/officeart/2005/8/layout/vList5"/>
    <dgm:cxn modelId="{946C315B-ABCA-46F7-93AF-746FF913CBEC}" srcId="{17BCDF72-FF34-4DDA-A468-193DB02582FA}" destId="{6E65BB10-930E-4579-A44E-256AE0268E62}" srcOrd="0" destOrd="0" parTransId="{E02BD344-8EFD-4922-B242-C7D0B0BBD7AC}" sibTransId="{BDCE1639-8606-4F69-89A4-4F13945E110A}"/>
    <dgm:cxn modelId="{7CF4DF86-50D5-46EF-AB87-D18502248D27}" srcId="{36BDA4BB-2F71-47BE-A9F0-3E19E0875B34}" destId="{827DC9E0-3629-42B2-9968-A2C444E407E3}" srcOrd="2" destOrd="0" parTransId="{007DAF9E-2962-446F-B87E-9D732E677CDE}" sibTransId="{7BEAFECF-1889-44D9-B728-09407A725DB5}"/>
    <dgm:cxn modelId="{4786838C-3390-4AC8-9D29-42342BABDE49}" srcId="{36BDA4BB-2F71-47BE-A9F0-3E19E0875B34}" destId="{45FFB453-A3C2-4911-9F38-E7EFD6E2E59F}" srcOrd="0" destOrd="0" parTransId="{081B8D3D-A9D3-406A-A99A-35E07F7E6536}" sibTransId="{6C492E3C-5FA9-413C-9C07-68182A3409D0}"/>
    <dgm:cxn modelId="{46FE1D60-4F9C-4E35-911F-89F06CE991C5}" type="presOf" srcId="{17BCDF72-FF34-4DDA-A468-193DB02582FA}" destId="{3473A4BD-3899-4672-8D18-84602331A54F}" srcOrd="0" destOrd="0" presId="urn:microsoft.com/office/officeart/2005/8/layout/vList5"/>
    <dgm:cxn modelId="{25195226-519A-405E-8769-26D575D12E54}" srcId="{827DC9E0-3629-42B2-9968-A2C444E407E3}" destId="{F7F71D9E-D566-42F8-AC6E-3BACD1512639}" srcOrd="0" destOrd="0" parTransId="{733E777C-3192-430E-B845-1F5C5D404697}" sibTransId="{772D6C63-61A7-4C4B-B392-71C873F4D6FB}"/>
    <dgm:cxn modelId="{CE6E1B2B-9F9B-4045-A1AF-F3F46AEB5EC2}" type="presOf" srcId="{6E65BB10-930E-4579-A44E-256AE0268E62}" destId="{5BD634F3-F1F6-4ECB-A575-2A72F136F0FD}" srcOrd="0" destOrd="0" presId="urn:microsoft.com/office/officeart/2005/8/layout/vList5"/>
    <dgm:cxn modelId="{4EA1AD0C-00FF-4F07-9BD3-E80C378C45B0}" type="presOf" srcId="{827DC9E0-3629-42B2-9968-A2C444E407E3}" destId="{3E763583-7260-49B7-823D-6E5EAA9CAE91}" srcOrd="0" destOrd="0" presId="urn:microsoft.com/office/officeart/2005/8/layout/vList5"/>
    <dgm:cxn modelId="{82D34C54-94E0-4B45-9372-3E4ECC791F21}" srcId="{36BDA4BB-2F71-47BE-A9F0-3E19E0875B34}" destId="{17BCDF72-FF34-4DDA-A468-193DB02582FA}" srcOrd="1" destOrd="0" parTransId="{3AB4ACB0-3ECE-4A77-A301-61C3CD12E773}" sibTransId="{81301952-4F25-4CF1-85EB-4EB2B1BA845A}"/>
    <dgm:cxn modelId="{5E0739A8-ECF6-4BC1-9D1B-5DEDB6054C8F}" type="presParOf" srcId="{980A2917-CD18-49A5-B51E-8AC1C3E3611F}" destId="{7BA896A3-505C-4F08-9AE0-CA26285A6AA7}" srcOrd="0" destOrd="0" presId="urn:microsoft.com/office/officeart/2005/8/layout/vList5"/>
    <dgm:cxn modelId="{DC7ED8EA-19FE-46E6-A60E-25012E46B815}" type="presParOf" srcId="{7BA896A3-505C-4F08-9AE0-CA26285A6AA7}" destId="{541E09C9-AEDB-438E-BB6D-94266BA1CBDF}" srcOrd="0" destOrd="0" presId="urn:microsoft.com/office/officeart/2005/8/layout/vList5"/>
    <dgm:cxn modelId="{D806E346-FBCC-4158-A812-1256B2064875}" type="presParOf" srcId="{7BA896A3-505C-4F08-9AE0-CA26285A6AA7}" destId="{EB051E1B-75E2-49FD-BCE8-9D7C221FB92C}" srcOrd="1" destOrd="0" presId="urn:microsoft.com/office/officeart/2005/8/layout/vList5"/>
    <dgm:cxn modelId="{2B447A76-9954-426E-80CD-3FDF38ACFB39}" type="presParOf" srcId="{980A2917-CD18-49A5-B51E-8AC1C3E3611F}" destId="{2E4A791C-985B-4EB5-9A86-DC093FAE521B}" srcOrd="1" destOrd="0" presId="urn:microsoft.com/office/officeart/2005/8/layout/vList5"/>
    <dgm:cxn modelId="{D23F03A5-B322-4A58-8162-B3776279DAE8}" type="presParOf" srcId="{980A2917-CD18-49A5-B51E-8AC1C3E3611F}" destId="{C2EAF0A2-6971-4626-836E-4C59F386BCF2}" srcOrd="2" destOrd="0" presId="urn:microsoft.com/office/officeart/2005/8/layout/vList5"/>
    <dgm:cxn modelId="{6299EF02-5F67-49A8-B3BD-6E46C4383BBE}" type="presParOf" srcId="{C2EAF0A2-6971-4626-836E-4C59F386BCF2}" destId="{3473A4BD-3899-4672-8D18-84602331A54F}" srcOrd="0" destOrd="0" presId="urn:microsoft.com/office/officeart/2005/8/layout/vList5"/>
    <dgm:cxn modelId="{A0BC31BA-72DB-4D6C-BD5B-898C264864FE}" type="presParOf" srcId="{C2EAF0A2-6971-4626-836E-4C59F386BCF2}" destId="{5BD634F3-F1F6-4ECB-A575-2A72F136F0FD}" srcOrd="1" destOrd="0" presId="urn:microsoft.com/office/officeart/2005/8/layout/vList5"/>
    <dgm:cxn modelId="{A09743CB-B231-458F-ADEE-A9350BE3D0D7}" type="presParOf" srcId="{980A2917-CD18-49A5-B51E-8AC1C3E3611F}" destId="{A4343DF2-177F-44D2-AA1E-11E14ACEF482}" srcOrd="3" destOrd="0" presId="urn:microsoft.com/office/officeart/2005/8/layout/vList5"/>
    <dgm:cxn modelId="{6896FE73-4FA6-428F-813E-0ACE0565F41F}" type="presParOf" srcId="{980A2917-CD18-49A5-B51E-8AC1C3E3611F}" destId="{45CB045D-53E8-42AD-B978-3A9875557764}" srcOrd="4" destOrd="0" presId="urn:microsoft.com/office/officeart/2005/8/layout/vList5"/>
    <dgm:cxn modelId="{EEBEA9D8-1072-4342-97FB-E645EF67390F}" type="presParOf" srcId="{45CB045D-53E8-42AD-B978-3A9875557764}" destId="{3E763583-7260-49B7-823D-6E5EAA9CAE91}" srcOrd="0" destOrd="0" presId="urn:microsoft.com/office/officeart/2005/8/layout/vList5"/>
    <dgm:cxn modelId="{4805E273-1429-44E6-808C-55320FAECD9F}" type="presParOf" srcId="{45CB045D-53E8-42AD-B978-3A9875557764}" destId="{6BAECBE1-BF5E-482B-ADBE-036126DF0D8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7B16BA-2EB4-421C-A973-6AFE0F752882}">
      <dsp:nvSpPr>
        <dsp:cNvPr id="0" name=""/>
        <dsp:cNvSpPr/>
      </dsp:nvSpPr>
      <dsp:spPr>
        <a:xfrm>
          <a:off x="-4607878" y="-706466"/>
          <a:ext cx="5488903" cy="5488903"/>
        </a:xfrm>
        <a:prstGeom prst="blockArc">
          <a:avLst>
            <a:gd name="adj1" fmla="val 18900000"/>
            <a:gd name="adj2" fmla="val 2700000"/>
            <a:gd name="adj3" fmla="val 394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013CE2-72F7-45E2-8FD4-619763D1E21A}">
      <dsp:nvSpPr>
        <dsp:cNvPr id="0" name=""/>
        <dsp:cNvSpPr/>
      </dsp:nvSpPr>
      <dsp:spPr>
        <a:xfrm>
          <a:off x="621993" y="203407"/>
          <a:ext cx="6290774" cy="81519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060" tIns="35560" rIns="35560" bIns="3556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>
            <a:latin typeface="Times New Roman" pitchFamily="18" charset="0"/>
            <a:cs typeface="Times New Roman" pitchFamily="18" charset="0"/>
          </a:endParaRPr>
        </a:p>
        <a:p>
          <a:pPr marL="95250" lvl="1" indent="-9525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21993" y="203407"/>
        <a:ext cx="6290774" cy="815194"/>
      </dsp:txXfrm>
    </dsp:sp>
    <dsp:sp modelId="{969B4F55-0AAC-41C3-8F3F-F580BCDB5EBE}">
      <dsp:nvSpPr>
        <dsp:cNvPr id="0" name=""/>
        <dsp:cNvSpPr/>
      </dsp:nvSpPr>
      <dsp:spPr>
        <a:xfrm>
          <a:off x="60310" y="280070"/>
          <a:ext cx="1018992" cy="101899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755B010-BD01-4813-AD75-6D3FC25C22B0}">
      <dsp:nvSpPr>
        <dsp:cNvPr id="0" name=""/>
        <dsp:cNvSpPr/>
      </dsp:nvSpPr>
      <dsp:spPr>
        <a:xfrm>
          <a:off x="862940" y="1630388"/>
          <a:ext cx="5994451" cy="815194"/>
        </a:xfrm>
        <a:prstGeom prst="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060" tIns="30480" rIns="30480" bIns="30480" numCol="1" spcCol="1270" anchor="t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/>
            <a:t> </a:t>
          </a:r>
          <a:endParaRPr lang="ru-RU" sz="36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862940" y="1630388"/>
        <a:ext cx="5994451" cy="815194"/>
      </dsp:txXfrm>
    </dsp:sp>
    <dsp:sp modelId="{0C677BCC-6C16-44A4-8491-DBB94FBEEDF4}">
      <dsp:nvSpPr>
        <dsp:cNvPr id="0" name=""/>
        <dsp:cNvSpPr/>
      </dsp:nvSpPr>
      <dsp:spPr>
        <a:xfrm>
          <a:off x="353444" y="1528488"/>
          <a:ext cx="1018992" cy="101899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5973FC4-48B7-40B6-980F-A91FC46E3E3E}">
      <dsp:nvSpPr>
        <dsp:cNvPr id="0" name=""/>
        <dsp:cNvSpPr/>
      </dsp:nvSpPr>
      <dsp:spPr>
        <a:xfrm>
          <a:off x="566617" y="2853179"/>
          <a:ext cx="6290774" cy="815194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47060" tIns="60960" rIns="60960" bIns="6096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>
            <a:latin typeface="Times New Roman" pitchFamily="18" charset="0"/>
            <a:cs typeface="Times New Roman" pitchFamily="18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66617" y="2853179"/>
        <a:ext cx="6290774" cy="815194"/>
      </dsp:txXfrm>
    </dsp:sp>
    <dsp:sp modelId="{264B8F3C-415E-4F27-B15E-909F6D7F9E6D}">
      <dsp:nvSpPr>
        <dsp:cNvPr id="0" name=""/>
        <dsp:cNvSpPr/>
      </dsp:nvSpPr>
      <dsp:spPr>
        <a:xfrm>
          <a:off x="57121" y="2751279"/>
          <a:ext cx="1018992" cy="1018992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51E1B-75E2-49FD-BCE8-9D7C221FB92C}">
      <dsp:nvSpPr>
        <dsp:cNvPr id="0" name=""/>
        <dsp:cNvSpPr/>
      </dsp:nvSpPr>
      <dsp:spPr>
        <a:xfrm rot="5400000">
          <a:off x="4337489" y="-1264949"/>
          <a:ext cx="1224980" cy="4760678"/>
        </a:xfrm>
        <a:prstGeom prst="round2SameRect">
          <a:avLst/>
        </a:prstGeom>
        <a:solidFill>
          <a:srgbClr val="4BACC6">
            <a:tint val="40000"/>
            <a:alpha val="9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-5400000">
        <a:off x="2569641" y="562698"/>
        <a:ext cx="4700879" cy="1105382"/>
      </dsp:txXfrm>
    </dsp:sp>
    <dsp:sp modelId="{541E09C9-AEDB-438E-BB6D-94266BA1CBDF}">
      <dsp:nvSpPr>
        <dsp:cNvPr id="0" name=""/>
        <dsp:cNvSpPr/>
      </dsp:nvSpPr>
      <dsp:spPr>
        <a:xfrm>
          <a:off x="176404" y="266772"/>
          <a:ext cx="2474248" cy="1340727"/>
        </a:xfrm>
        <a:prstGeom prst="roundRect">
          <a:avLst/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Творческая мастерская</a:t>
          </a:r>
          <a:endParaRPr lang="ru-RU" sz="18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241853" y="332221"/>
        <a:ext cx="2343350" cy="1209829"/>
      </dsp:txXfrm>
    </dsp:sp>
    <dsp:sp modelId="{5BD634F3-F1F6-4ECB-A575-2A72F136F0FD}">
      <dsp:nvSpPr>
        <dsp:cNvPr id="0" name=""/>
        <dsp:cNvSpPr/>
      </dsp:nvSpPr>
      <dsp:spPr>
        <a:xfrm rot="5400000">
          <a:off x="4374842" y="392861"/>
          <a:ext cx="1202170" cy="4853970"/>
        </a:xfrm>
        <a:prstGeom prst="round2SameRect">
          <a:avLst/>
        </a:prstGeom>
        <a:solidFill>
          <a:srgbClr val="4BACC6">
            <a:tint val="40000"/>
            <a:alpha val="90000"/>
            <a:hueOff val="-5370241"/>
            <a:satOff val="24126"/>
            <a:lumOff val="1658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06680" rIns="213360" bIns="106680" numCol="1" spcCol="1270" anchor="ctr" anchorCtr="0">
          <a:noAutofit/>
        </a:bodyPr>
        <a:lstStyle/>
        <a:p>
          <a:pPr marL="57150" lvl="1" indent="125413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-5400000">
        <a:off x="2548943" y="2277446"/>
        <a:ext cx="4795285" cy="1084800"/>
      </dsp:txXfrm>
    </dsp:sp>
    <dsp:sp modelId="{3473A4BD-3899-4672-8D18-84602331A54F}">
      <dsp:nvSpPr>
        <dsp:cNvPr id="0" name=""/>
        <dsp:cNvSpPr/>
      </dsp:nvSpPr>
      <dsp:spPr>
        <a:xfrm>
          <a:off x="206935" y="2015060"/>
          <a:ext cx="2394353" cy="1228974"/>
        </a:xfrm>
        <a:prstGeom prst="roundRect">
          <a:avLst/>
        </a:prstGeom>
        <a:solidFill>
          <a:srgbClr val="4BACC6">
            <a:hueOff val="-4966938"/>
            <a:satOff val="19906"/>
            <a:lumOff val="4314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266929" y="2075054"/>
        <a:ext cx="2274365" cy="1108986"/>
      </dsp:txXfrm>
    </dsp:sp>
    <dsp:sp modelId="{6BAECBE1-BF5E-482B-ADBE-036126DF0D82}">
      <dsp:nvSpPr>
        <dsp:cNvPr id="0" name=""/>
        <dsp:cNvSpPr/>
      </dsp:nvSpPr>
      <dsp:spPr>
        <a:xfrm rot="5400000">
          <a:off x="4345041" y="1743269"/>
          <a:ext cx="1065870" cy="5053986"/>
        </a:xfrm>
        <a:prstGeom prst="round2SameRect">
          <a:avLst/>
        </a:prstGeom>
        <a:solidFill>
          <a:srgbClr val="4BACC6">
            <a:tint val="40000"/>
            <a:alpha val="90000"/>
            <a:hueOff val="-10740482"/>
            <a:satOff val="48253"/>
            <a:lumOff val="3317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06680" rIns="213360" bIns="106680" numCol="1" spcCol="1270" anchor="ctr" anchorCtr="0">
          <a:noAutofit/>
        </a:bodyPr>
        <a:lstStyle/>
        <a:p>
          <a:pPr marL="57150" lvl="1" indent="122238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56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 rot="-5400000">
        <a:off x="2350984" y="3789358"/>
        <a:ext cx="5001955" cy="961808"/>
      </dsp:txXfrm>
    </dsp:sp>
    <dsp:sp modelId="{3E763583-7260-49B7-823D-6E5EAA9CAE91}">
      <dsp:nvSpPr>
        <dsp:cNvPr id="0" name=""/>
        <dsp:cNvSpPr/>
      </dsp:nvSpPr>
      <dsp:spPr>
        <a:xfrm>
          <a:off x="105201" y="3599265"/>
          <a:ext cx="2440199" cy="1186580"/>
        </a:xfrm>
        <a:prstGeom prst="roundRect">
          <a:avLst/>
        </a:prstGeom>
        <a:solidFill>
          <a:srgbClr val="4BACC6">
            <a:hueOff val="-9933876"/>
            <a:satOff val="39811"/>
            <a:lumOff val="8628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ysClr val="window" lastClr="FFFFFF"/>
              </a:solidFill>
              <a:latin typeface="Times New Roman" pitchFamily="18" charset="0"/>
              <a:ea typeface="+mn-ea"/>
              <a:cs typeface="Times New Roman" pitchFamily="18" charset="0"/>
            </a:rPr>
            <a:t>Дидактические игры </a:t>
          </a:r>
          <a:endParaRPr lang="ru-RU" sz="1800" kern="1200" dirty="0">
            <a:solidFill>
              <a:sysClr val="window" lastClr="FFFFFF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63125" y="3657189"/>
        <a:ext cx="2324351" cy="10707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BE9C8-3257-4C21-9453-2887247E6853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FC92F0-63DD-4B1D-AD80-053C336C9E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5446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Разбить</a:t>
            </a:r>
            <a:r>
              <a:rPr lang="ru-RU" baseline="0" dirty="0" smtClean="0"/>
              <a:t> на два </a:t>
            </a:r>
            <a:r>
              <a:rPr lang="ru-RU" baseline="0" smtClean="0"/>
              <a:t>слайдаа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FC92F0-63DD-4B1D-AD80-053C336C9EE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152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3000"/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microsoft.com/office/2007/relationships/hdphoto" Target="../media/hdphoto3.wdp"/><Relationship Id="rId7" Type="http://schemas.openxmlformats.org/officeDocument/2006/relationships/image" Target="../media/image39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38.png"/><Relationship Id="rId10" Type="http://schemas.openxmlformats.org/officeDocument/2006/relationships/image" Target="../media/image42.jpeg"/><Relationship Id="rId4" Type="http://schemas.openxmlformats.org/officeDocument/2006/relationships/image" Target="../media/image37.jpeg"/><Relationship Id="rId9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2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69986" y="260648"/>
            <a:ext cx="4730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учреждение </a:t>
            </a:r>
          </a:p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детский сад  № 45 «Ромашка»</a:t>
            </a:r>
          </a:p>
          <a:p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1916832"/>
            <a:ext cx="7632848" cy="22271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Проект </a:t>
            </a:r>
            <a:r>
              <a:rPr lang="ru-RU" sz="32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«Работою </a:t>
            </a:r>
            <a:r>
              <a:rPr lang="ru-RU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фермер прославлен всегда. Хозяйство своё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бережёт навсегда»</a:t>
            </a:r>
            <a:endParaRPr lang="ru-RU" sz="32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64088" y="488832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Исполнитель: Лескина Н.А., воспитатель</a:t>
            </a: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75856" y="6268670"/>
            <a:ext cx="24482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с. Филатовское</a:t>
            </a:r>
          </a:p>
        </p:txBody>
      </p:sp>
    </p:spTree>
    <p:extLst>
      <p:ext uri="{BB962C8B-B14F-4D97-AF65-F5344CB8AC3E}">
        <p14:creationId xmlns:p14="http://schemas.microsoft.com/office/powerpoint/2010/main" val="3053027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https://images.satu.kz/83220783_w640_h640_fasadnye-kraski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739" y="5765690"/>
            <a:ext cx="972619" cy="9925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экоколобок\IMG_20230302_16064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474" y="181347"/>
            <a:ext cx="2795726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https://w7.pngwing.com/pngs/815/707/png-transparent-palette-color-scheme-design-hand-color-palette.png"/>
          <p:cNvPicPr/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6522" r="928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798781"/>
            <a:ext cx="1224136" cy="64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экоколобок\IMG_20230301_101034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3645024"/>
            <a:ext cx="3345195" cy="24018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C:\Users\user\Desktop\7ddccc51-f571-405d-833b-47c2580b2ed6.jpg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" r="3006"/>
          <a:stretch/>
        </p:blipFill>
        <p:spPr bwMode="auto">
          <a:xfrm>
            <a:off x="501345" y="548680"/>
            <a:ext cx="3277589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user\Desktop\экоколобок\IMG_20230302_160834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94602"/>
            <a:ext cx="2808312" cy="20121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user\Desktop\экоколобок\IMG-20230302-WA0046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13"/>
          <a:stretch/>
        </p:blipFill>
        <p:spPr bwMode="auto">
          <a:xfrm>
            <a:off x="5737607" y="4065064"/>
            <a:ext cx="3134593" cy="2091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5582459" y="6120644"/>
            <a:ext cx="3444888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otype Corsiva" pitchFamily="66" charset="0"/>
              </a:rPr>
              <a:t>Мастер – класс в </a:t>
            </a:r>
            <a:r>
              <a:rPr lang="ru-RU" sz="2000" b="1" dirty="0">
                <a:solidFill>
                  <a:prstClr val="black"/>
                </a:solidFill>
                <a:latin typeface="Monotype Corsiva" pitchFamily="66" charset="0"/>
                <a:ea typeface="Calibri"/>
                <a:cs typeface="Times New Roman" pitchFamily="18" charset="0"/>
              </a:rPr>
              <a:t>МБУ КДО </a:t>
            </a:r>
          </a:p>
          <a:p>
            <a:pPr algn="ctr"/>
            <a:r>
              <a:rPr lang="ru-RU" sz="2000" b="1" dirty="0">
                <a:solidFill>
                  <a:prstClr val="black"/>
                </a:solidFill>
                <a:latin typeface="Monotype Corsiva" pitchFamily="66" charset="0"/>
                <a:ea typeface="Calibri"/>
                <a:cs typeface="Times New Roman" pitchFamily="18" charset="0"/>
              </a:rPr>
              <a:t>с. Филатовское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0027" y="2846724"/>
            <a:ext cx="256954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otype Corsiva" pitchFamily="66" charset="0"/>
              </a:rPr>
              <a:t>Мастер – класс </a:t>
            </a:r>
          </a:p>
          <a:p>
            <a:pPr algn="ctr"/>
            <a:r>
              <a:rPr lang="ru-RU" sz="2000" b="1" dirty="0">
                <a:latin typeface="Monotype Corsiva" pitchFamily="66" charset="0"/>
              </a:rPr>
              <a:t> </a:t>
            </a:r>
            <a:r>
              <a:rPr lang="ru-RU" sz="1600" b="1" dirty="0">
                <a:latin typeface="Monotype Corsiva" pitchFamily="66" charset="0"/>
              </a:rPr>
              <a:t>(</a:t>
            </a:r>
            <a:r>
              <a:rPr lang="ru-RU" sz="1600" dirty="0">
                <a:latin typeface="Monotype Corsiva" pitchFamily="66" charset="0"/>
              </a:rPr>
              <a:t>проводит   родитель  ребенка)</a:t>
            </a:r>
          </a:p>
        </p:txBody>
      </p:sp>
    </p:spTree>
    <p:extLst>
      <p:ext uri="{BB962C8B-B14F-4D97-AF65-F5344CB8AC3E}">
        <p14:creationId xmlns:p14="http://schemas.microsoft.com/office/powerpoint/2010/main" val="3433717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esktop\экоколобок\IMG_20230303_12224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034" r="1" b="8745"/>
          <a:stretch/>
        </p:blipFill>
        <p:spPr bwMode="auto">
          <a:xfrm rot="16200000">
            <a:off x="1180442" y="166834"/>
            <a:ext cx="1786496" cy="191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user\Desktop\экоколобок\IMG_20230302_18145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39" y="4108430"/>
            <a:ext cx="2664296" cy="2180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C:\Users\user\Desktop\87088b57-d827-45c0-94a6-598bc1d0b3a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47148"/>
            <a:ext cx="2664296" cy="21017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 descr="C:\Users\user\Desktop\8b71955f-420f-4b47-93b2-7803cb7b391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3501670"/>
            <a:ext cx="2366773" cy="2786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user\Desktop\экоколобок\IMG_20230303_12203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7" y="1842210"/>
            <a:ext cx="2169329" cy="1491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user\Desktop\экоколобок\IMG_20230303_122138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842210"/>
            <a:ext cx="1935530" cy="15050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971600" y="3155263"/>
            <a:ext cx="2551941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otype Corsiva" pitchFamily="66" charset="0"/>
              </a:rPr>
              <a:t>Изготовление книжки- малышки</a:t>
            </a:r>
          </a:p>
        </p:txBody>
      </p:sp>
      <p:pic>
        <p:nvPicPr>
          <p:cNvPr id="13" name="Рисунок 12" descr="C:\Users\user\Desktop\229294ed-717b-4162-9d5a-5e03f65aaee8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168" y="2357049"/>
            <a:ext cx="2664296" cy="2208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550090" y="6288489"/>
            <a:ext cx="282641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Monotype Corsiva" pitchFamily="66" charset="0"/>
              </a:rPr>
              <a:t>Распространение  буклетов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594710" y="4565314"/>
            <a:ext cx="2473754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Monotype Corsiva" pitchFamily="66" charset="0"/>
                <a:ea typeface="Calibri"/>
                <a:cs typeface="Times New Roman" pitchFamily="18" charset="0"/>
              </a:rPr>
              <a:t>Настольно – печатная </a:t>
            </a:r>
          </a:p>
          <a:p>
            <a:pPr algn="ctr"/>
            <a:r>
              <a:rPr lang="ru-RU" sz="2000" b="1" dirty="0">
                <a:solidFill>
                  <a:prstClr val="black"/>
                </a:solidFill>
                <a:latin typeface="Monotype Corsiva" pitchFamily="66" charset="0"/>
                <a:ea typeface="Calibri"/>
                <a:cs typeface="Times New Roman" pitchFamily="18" charset="0"/>
              </a:rPr>
              <a:t>игра «Ферма»</a:t>
            </a:r>
            <a:endParaRPr lang="ru-RU" sz="2000" b="1" dirty="0">
              <a:latin typeface="Monotype Corsiva" pitchFamily="66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8100" y="6319267"/>
            <a:ext cx="2193229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b="1" dirty="0" err="1">
                <a:latin typeface="Monotype Corsiva" pitchFamily="66" charset="0"/>
              </a:rPr>
              <a:t>Виммельбух</a:t>
            </a:r>
            <a:r>
              <a:rPr lang="ru-RU" b="1" dirty="0">
                <a:latin typeface="Monotype Corsiva" pitchFamily="66" charset="0"/>
              </a:rPr>
              <a:t>  «Ферма» </a:t>
            </a:r>
          </a:p>
        </p:txBody>
      </p:sp>
    </p:spTree>
    <p:extLst>
      <p:ext uri="{BB962C8B-B14F-4D97-AF65-F5344CB8AC3E}">
        <p14:creationId xmlns:p14="http://schemas.microsoft.com/office/powerpoint/2010/main" val="3884071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Desktop\экоколобок\IMG-20230302-WA005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275135" cy="324953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C:\Users\user\Desktop\экоколобок\IMG-20230302-WA00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88640"/>
            <a:ext cx="2502356" cy="376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экоколобок\IMG-20230302-WA005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86478"/>
            <a:ext cx="2664296" cy="407082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user\Desktop\экоколобок\IMG-20230302-WA0049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70546"/>
            <a:ext cx="2880319" cy="399881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720696" y="436022"/>
            <a:ext cx="323999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  <a:ea typeface="Calibri"/>
                <a:cs typeface="Times New Roman" pitchFamily="18" charset="0"/>
              </a:rPr>
              <a:t>Экскурсия </a:t>
            </a: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  <a:ea typeface="Calibri"/>
                <a:cs typeface="Times New Roman" pitchFamily="18" charset="0"/>
              </a:rPr>
              <a:t>в ООО «Новопышминское»</a:t>
            </a:r>
          </a:p>
          <a:p>
            <a:pPr algn="ctr">
              <a:spcAft>
                <a:spcPts val="0"/>
              </a:spcAft>
            </a:pPr>
            <a:r>
              <a:rPr lang="ru-RU" sz="1600" b="1" dirty="0">
                <a:solidFill>
                  <a:srgbClr val="00B050"/>
                </a:solidFill>
                <a:latin typeface="Monotype Corsiva" pitchFamily="66" charset="0"/>
                <a:ea typeface="Calibri"/>
                <a:cs typeface="Times New Roman" pitchFamily="18" charset="0"/>
              </a:rPr>
              <a:t>(заочная) </a:t>
            </a:r>
          </a:p>
        </p:txBody>
      </p:sp>
    </p:spTree>
    <p:extLst>
      <p:ext uri="{BB962C8B-B14F-4D97-AF65-F5344CB8AC3E}">
        <p14:creationId xmlns:p14="http://schemas.microsoft.com/office/powerpoint/2010/main" val="2432828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user\Desktop\d7abd137-970e-42ec-a523-1db451e77d2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91" r="11974"/>
          <a:stretch/>
        </p:blipFill>
        <p:spPr bwMode="auto">
          <a:xfrm>
            <a:off x="395536" y="1337866"/>
            <a:ext cx="1728192" cy="4395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Овальная выноска 2"/>
          <p:cNvSpPr/>
          <p:nvPr/>
        </p:nvSpPr>
        <p:spPr>
          <a:xfrm rot="654341">
            <a:off x="1142730" y="438270"/>
            <a:ext cx="2594919" cy="1242715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 rot="716020">
            <a:off x="1540089" y="541754"/>
            <a:ext cx="18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  <a:ea typeface="Calibri"/>
                <a:cs typeface="Times New Roman" pitchFamily="18" charset="0"/>
              </a:rPr>
              <a:t>А  мы    узнали, что:  </a:t>
            </a:r>
          </a:p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  <a:ea typeface="Calibri"/>
                <a:cs typeface="Times New Roman" pitchFamily="18" charset="0"/>
              </a:rPr>
              <a:t> </a:t>
            </a:r>
            <a:endParaRPr lang="ru-RU" sz="1600" b="1" dirty="0">
              <a:solidFill>
                <a:srgbClr val="00B050"/>
              </a:solidFill>
              <a:latin typeface="Monotype Corsiva" pitchFamily="66" charset="0"/>
              <a:ea typeface="Calibri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7744" y="4365104"/>
            <a:ext cx="51211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Blip>
                <a:blip r:embed="rId3"/>
              </a:buBlip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Молоко даёт человеку силу,   здоровье, потому что в нем много витаминов и других полезных веществ для здоровья  детей. Кто пьёт молоко – у того растут крепкие  зубки, появляется хорошее настроение. А  ещё из 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молока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можно сварить    кашу, которую мы кушаем утром в детском саду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79912" y="1337866"/>
            <a:ext cx="476784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Blip>
                <a:blip r:embed="rId3"/>
              </a:buBlip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Коза, лощадь и корова живут на   ферме  или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в  домашних условиях. Их кормят сеном,  силосом, 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дают сенаж.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31840" y="2420888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3"/>
              </a:buBlip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Помогают людям в домашнем хозяйстве, из молока можно приготовить разные продукты: творог, сметану, кефир, сыр, масло.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09497" y="3533086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3"/>
              </a:buBlip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Козье молоко более жирное, в нем больше витамин.</a:t>
            </a:r>
          </a:p>
        </p:txBody>
      </p:sp>
    </p:spTree>
    <p:extLst>
      <p:ext uri="{BB962C8B-B14F-4D97-AF65-F5344CB8AC3E}">
        <p14:creationId xmlns:p14="http://schemas.microsoft.com/office/powerpoint/2010/main" val="21734722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C:\Users\user\Desktop\2209b0f7-8c6f-4148-bd1a-28472e380fbd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6" t="36448" r="1744" b="37102"/>
          <a:stretch/>
        </p:blipFill>
        <p:spPr bwMode="auto">
          <a:xfrm>
            <a:off x="1411208" y="2420888"/>
            <a:ext cx="6101557" cy="31310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3" y="476672"/>
            <a:ext cx="626554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Пейте дети молоко - будете здоровы!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11982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z19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519" y="3891126"/>
            <a:ext cx="2511605" cy="1898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regnum_picture_1483027832374696_norma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04" y="3200734"/>
            <a:ext cx="2268784" cy="182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195305" y="5019690"/>
            <a:ext cx="3434361" cy="1289630"/>
          </a:xfrm>
          <a:prstGeom prst="wedgeRoundRectCallout">
            <a:avLst>
              <a:gd name="adj1" fmla="val -48208"/>
              <a:gd name="adj2" fmla="val 59028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Когда-то, давным -давно, первобытные люди (мужчины и женщины)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жили в пещере. Люди занимались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добычей, готовкой еды на костре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и  домашними делами.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4838453" y="5658771"/>
            <a:ext cx="4023829" cy="987885"/>
          </a:xfrm>
          <a:prstGeom prst="wedgeRoundRectCallout">
            <a:avLst>
              <a:gd name="adj1" fmla="val -48208"/>
              <a:gd name="adj2" fmla="val 59028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Но со временем женщина приручила диких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животных: собаку, лошадь, корову.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Они стали домашними и  приносили пользу,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помогали по хозяйству.</a:t>
            </a:r>
            <a:endParaRPr kumimoji="0" lang="ru-RU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https://avatars.mds.yandex.net/i?id=328bd82f1ad7b7d5fd1d9c2322e74d81d780472a-8502968-images-thumbs&amp;n=13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375" l="147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79" r="8272"/>
          <a:stretch/>
        </p:blipFill>
        <p:spPr bwMode="auto">
          <a:xfrm rot="20628050" flipH="1">
            <a:off x="973353" y="438289"/>
            <a:ext cx="936636" cy="12602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81698" y="40943"/>
            <a:ext cx="741204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/>
                <a:ea typeface="Calibri"/>
              </a:rPr>
              <a:t>       </a:t>
            </a: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  <a:cs typeface="Mongolian Baiti" pitchFamily="66" charset="0"/>
              </a:rPr>
              <a:t>С мамой недавно мы мультик  смотрели,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  <a:cs typeface="Mongolian Baiti" pitchFamily="66" charset="0"/>
              </a:rPr>
              <a:t>       Там в диком лесу  жили дикие звери.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  <a:cs typeface="Mongolian Baiti" pitchFamily="66" charset="0"/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  <a:cs typeface="Mongolian Baiti" pitchFamily="66" charset="0"/>
              </a:rPr>
              <a:t>       Кошки, собаки почуяв тепло от кострища людей,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  <a:cs typeface="Mongolian Baiti" pitchFamily="66" charset="0"/>
              </a:rPr>
              <a:t>       К ним прибежали в надежде согреться скорей. </a:t>
            </a:r>
            <a:b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  <a:cs typeface="Mongolian Baiti" pitchFamily="66" charset="0"/>
              </a:rPr>
            </a:br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</a:rPr>
              <a:t>                 Люди их приручили, обогрели и накормили. 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</a:rPr>
              <a:t>                 И собака в ответ- стала дом охранять,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</a:rPr>
              <a:t>                 Кошка мышек   ловить и детей забавлять. 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</a:rPr>
              <a:t>                 С той поры стали кошка с собакой людям служить,</a:t>
            </a:r>
          </a:p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  <a:ea typeface="Calibri"/>
              </a:rPr>
              <a:t>                 За еду и за ласку с нами вместе в доме жить.</a:t>
            </a:r>
            <a:endParaRPr lang="ru-RU" sz="24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506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2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200" dirty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формирование у воспитанников бережного отношения к домашним животным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4" name="Объект 3" descr="C:\Users\user\Desktop\девушка-ребенк-ручки-с-симво-ом-вопросите-ьного-знака-8756630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3" y="2939651"/>
            <a:ext cx="2376264" cy="222387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Группа 5"/>
          <p:cNvGrpSpPr/>
          <p:nvPr/>
        </p:nvGrpSpPr>
        <p:grpSpPr>
          <a:xfrm>
            <a:off x="2999369" y="2974429"/>
            <a:ext cx="3145263" cy="909141"/>
            <a:chOff x="5284420" y="0"/>
            <a:chExt cx="3145263" cy="909141"/>
          </a:xfrm>
          <a:scene3d>
            <a:camera prst="orthographicFront"/>
            <a:lightRig rig="flat" dir="t"/>
          </a:scene3d>
        </p:grpSpPr>
        <p:sp>
          <p:nvSpPr>
            <p:cNvPr id="7" name="Прямоугольник 6"/>
            <p:cNvSpPr/>
            <p:nvPr/>
          </p:nvSpPr>
          <p:spPr>
            <a:xfrm>
              <a:off x="5284420" y="0"/>
              <a:ext cx="3145263" cy="909141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1">
              <a:scrgbClr r="0" g="0" b="0"/>
            </a:lnRef>
            <a:fillRef idx="1">
              <a:scrgbClr r="0" g="0" b="0"/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Прямоугольник 7"/>
            <p:cNvSpPr/>
            <p:nvPr/>
          </p:nvSpPr>
          <p:spPr>
            <a:xfrm>
              <a:off x="5284420" y="0"/>
              <a:ext cx="3145263" cy="90914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4310" tIns="194310" rIns="194310" bIns="194310" numCol="1" spcCol="1270" anchor="ctr" anchorCtr="0">
              <a:noAutofit/>
            </a:bodyPr>
            <a:lstStyle/>
            <a:p>
              <a:pPr marL="95250" lvl="1" indent="-95250" algn="l" defTabSz="9334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1400" kern="12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400938155"/>
              </p:ext>
            </p:extLst>
          </p:nvPr>
        </p:nvGraphicFramePr>
        <p:xfrm>
          <a:off x="1522299" y="1694470"/>
          <a:ext cx="6912768" cy="4075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699792" y="1989556"/>
            <a:ext cx="5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Развивать у детей познавательный интерес к жизни домашних животных.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69173" y="3378512"/>
            <a:ext cx="5844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Расширить представление о пользе домашних животных для человека.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99792" y="4612781"/>
            <a:ext cx="55658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Воспитывать желание заботиться о домашних животных.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542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Группа 25"/>
          <p:cNvGrpSpPr/>
          <p:nvPr/>
        </p:nvGrpSpPr>
        <p:grpSpPr>
          <a:xfrm>
            <a:off x="2838852" y="592786"/>
            <a:ext cx="5188598" cy="1307314"/>
            <a:chOff x="2201922" y="-337087"/>
            <a:chExt cx="5270500" cy="173121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 rot="5400000">
              <a:off x="4146439" y="-1931851"/>
              <a:ext cx="1394129" cy="5257836"/>
            </a:xfrm>
            <a:prstGeom prst="round2SameRect">
              <a:avLst/>
            </a:prstGeom>
            <a:solidFill>
              <a:srgbClr val="4BACC6">
                <a:tint val="40000"/>
                <a:alpha val="9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  <a:sp3d contourW="19050" prstMaterial="metal">
              <a:bevelT w="88900" h="203200"/>
              <a:bevelB w="165100" h="254000"/>
            </a:sp3d>
          </p:spPr>
        </p:sp>
        <p:sp>
          <p:nvSpPr>
            <p:cNvPr id="28" name="Прямоугольник 27"/>
            <p:cNvSpPr/>
            <p:nvPr/>
          </p:nvSpPr>
          <p:spPr>
            <a:xfrm>
              <a:off x="2201922" y="-337087"/>
              <a:ext cx="5189780" cy="1258017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99060" tIns="49530" rIns="99060" bIns="49530" numCol="1" spcCol="1270" anchor="ctr" anchorCtr="0">
              <a:noAutofit/>
            </a:bodyPr>
            <a:lstStyle/>
            <a:p>
              <a:pPr marL="171450" marR="0" lvl="1" indent="0" algn="l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177929" y="1960002"/>
            <a:ext cx="4924949" cy="1241956"/>
            <a:chOff x="2201922" y="-337087"/>
            <a:chExt cx="5270500" cy="173121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1" name="Прямоугольник с двумя скругленными соседними углами 20"/>
            <p:cNvSpPr/>
            <p:nvPr/>
          </p:nvSpPr>
          <p:spPr>
            <a:xfrm rot="5400000">
              <a:off x="4146439" y="-1931851"/>
              <a:ext cx="1394129" cy="5257836"/>
            </a:xfrm>
            <a:prstGeom prst="round2SameRect">
              <a:avLst/>
            </a:prstGeom>
            <a:solidFill>
              <a:srgbClr val="4BACC6">
                <a:tint val="40000"/>
                <a:alpha val="9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  <a:sp3d contourW="19050" prstMaterial="metal">
              <a:bevelT w="88900" h="203200"/>
              <a:bevelB w="165100" h="254000"/>
            </a:sp3d>
          </p:spPr>
        </p:sp>
        <p:sp>
          <p:nvSpPr>
            <p:cNvPr id="22" name="Прямоугольник 21"/>
            <p:cNvSpPr/>
            <p:nvPr/>
          </p:nvSpPr>
          <p:spPr>
            <a:xfrm>
              <a:off x="2201922" y="-337087"/>
              <a:ext cx="5189780" cy="1258017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99060" tIns="49530" rIns="99060" bIns="49530" numCol="1" spcCol="1270" anchor="ctr" anchorCtr="0">
              <a:noAutofit/>
            </a:bodyPr>
            <a:lstStyle/>
            <a:p>
              <a:pPr marL="171450" marR="0" lvl="1" indent="0" algn="l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157218" y="3393205"/>
            <a:ext cx="5015181" cy="1363815"/>
            <a:chOff x="-179993" y="-337087"/>
            <a:chExt cx="7687310" cy="190108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8" name="Прямоугольник с двумя скругленными соседними углами 17"/>
            <p:cNvSpPr/>
            <p:nvPr/>
          </p:nvSpPr>
          <p:spPr>
            <a:xfrm rot="5400000">
              <a:off x="2966597" y="-2976723"/>
              <a:ext cx="1394129" cy="7687310"/>
            </a:xfrm>
            <a:prstGeom prst="round2SameRect">
              <a:avLst/>
            </a:prstGeom>
            <a:solidFill>
              <a:srgbClr val="4BACC6">
                <a:tint val="40000"/>
                <a:alpha val="9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  <a:sp3d contourW="19050" prstMaterial="metal">
              <a:bevelT w="88900" h="203200"/>
              <a:bevelB w="165100" h="254000"/>
            </a:sp3d>
          </p:spPr>
        </p:sp>
        <p:sp>
          <p:nvSpPr>
            <p:cNvPr id="19" name="Прямоугольник 18"/>
            <p:cNvSpPr/>
            <p:nvPr/>
          </p:nvSpPr>
          <p:spPr>
            <a:xfrm>
              <a:off x="2201922" y="-337087"/>
              <a:ext cx="5189780" cy="1258017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99060" tIns="49530" rIns="99060" bIns="49530" numCol="1" spcCol="1270" anchor="ctr" anchorCtr="0">
              <a:noAutofit/>
            </a:bodyPr>
            <a:lstStyle/>
            <a:p>
              <a:pPr marL="171450" marR="0" lvl="1" indent="0" algn="l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559949" y="1960002"/>
            <a:ext cx="2724982" cy="1301686"/>
            <a:chOff x="-5856" y="4845170"/>
            <a:chExt cx="2963389" cy="1192103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0" y="4845170"/>
              <a:ext cx="2957533" cy="1152984"/>
            </a:xfrm>
            <a:prstGeom prst="roundRect">
              <a:avLst/>
            </a:prstGeom>
            <a:solidFill>
              <a:srgbClr val="4BACC6">
                <a:hueOff val="-9933876"/>
                <a:satOff val="39811"/>
                <a:lumOff val="8628"/>
                <a:alphaOff val="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contourW="19050" prstMaterial="metal">
              <a:bevelT w="88900" h="203200"/>
              <a:bevelB w="165100" h="254000"/>
            </a:sp3d>
          </p:spPr>
        </p:sp>
        <p:sp>
          <p:nvSpPr>
            <p:cNvPr id="7" name="Скругленный прямоугольник 10"/>
            <p:cNvSpPr/>
            <p:nvPr/>
          </p:nvSpPr>
          <p:spPr>
            <a:xfrm>
              <a:off x="-5856" y="4996858"/>
              <a:ext cx="2844965" cy="1040415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5715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Целевые прогулки</a:t>
              </a: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92727" y="3469596"/>
            <a:ext cx="2762963" cy="1259648"/>
            <a:chOff x="-164307" y="4556924"/>
            <a:chExt cx="2957533" cy="1152984"/>
          </a:xfrm>
          <a:solidFill>
            <a:srgbClr val="CCFFCC"/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-164307" y="4556924"/>
              <a:ext cx="2957533" cy="1152984"/>
            </a:xfrm>
            <a:prstGeom prst="roundRect">
              <a:avLst/>
            </a:prstGeom>
            <a:solidFill>
              <a:srgbClr val="00B050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contourW="19050" prstMaterial="metal">
              <a:bevelT w="88900" h="203200"/>
              <a:bevelB w="165100" h="254000"/>
            </a:sp3d>
          </p:spPr>
        </p:sp>
        <p:sp>
          <p:nvSpPr>
            <p:cNvPr id="10" name="Скругленный прямоугольник 10"/>
            <p:cNvSpPr/>
            <p:nvPr/>
          </p:nvSpPr>
          <p:spPr>
            <a:xfrm>
              <a:off x="-82153" y="4669493"/>
              <a:ext cx="2844966" cy="1040415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5715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Просмотр мультфильмов 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3214161" y="5016321"/>
            <a:ext cx="5015183" cy="1241956"/>
            <a:chOff x="2201922" y="-337087"/>
            <a:chExt cx="5270500" cy="1731218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2" name="Прямоугольник с двумя скругленными соседними углами 11"/>
            <p:cNvSpPr/>
            <p:nvPr/>
          </p:nvSpPr>
          <p:spPr>
            <a:xfrm rot="5400000">
              <a:off x="4146439" y="-1931851"/>
              <a:ext cx="1394129" cy="5257836"/>
            </a:xfrm>
            <a:prstGeom prst="round2SameRect">
              <a:avLst/>
            </a:prstGeom>
            <a:solidFill>
              <a:srgbClr val="4BACC6">
                <a:tint val="40000"/>
                <a:alpha val="9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  <a:sp3d contourW="19050" prstMaterial="metal">
              <a:bevelT w="88900" h="203200"/>
              <a:bevelB w="165100" h="254000"/>
            </a:sp3d>
          </p:spPr>
        </p:sp>
        <p:sp>
          <p:nvSpPr>
            <p:cNvPr id="13" name="Прямоугольник 12"/>
            <p:cNvSpPr/>
            <p:nvPr/>
          </p:nvSpPr>
          <p:spPr>
            <a:xfrm>
              <a:off x="2201922" y="-337087"/>
              <a:ext cx="5189780" cy="1258017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99060" tIns="49530" rIns="99060" bIns="49530" numCol="1" spcCol="1270" anchor="ctr" anchorCtr="0">
              <a:noAutofit/>
            </a:bodyPr>
            <a:lstStyle/>
            <a:p>
              <a:pPr marL="171450" marR="0" lvl="1" indent="0" algn="l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tabLst/>
                <a:defRPr/>
              </a:pPr>
              <a:endPara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743089" y="4950099"/>
            <a:ext cx="2541842" cy="1308179"/>
            <a:chOff x="314341" y="188669"/>
            <a:chExt cx="2100292" cy="102767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5" name="Скругленный прямоугольник 14"/>
            <p:cNvSpPr/>
            <p:nvPr/>
          </p:nvSpPr>
          <p:spPr>
            <a:xfrm>
              <a:off x="314341" y="188669"/>
              <a:ext cx="2100292" cy="1017853"/>
            </a:xfrm>
            <a:prstGeom prst="roundRect">
              <a:avLst/>
            </a:prstGeom>
            <a:solidFill>
              <a:srgbClr val="4BACC6"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contourW="19050" prstMaterial="metal">
              <a:bevelT w="88900" h="203200"/>
              <a:bevelB w="165100" h="254000"/>
            </a:sp3d>
          </p:spPr>
        </p:sp>
        <p:sp>
          <p:nvSpPr>
            <p:cNvPr id="16" name="Скругленный прямоугольник 6"/>
            <p:cNvSpPr/>
            <p:nvPr/>
          </p:nvSpPr>
          <p:spPr>
            <a:xfrm>
              <a:off x="352601" y="297864"/>
              <a:ext cx="2000918" cy="918479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68580" tIns="34290" rIns="68580" bIns="34290" numCol="1" spcCol="1270" anchor="ctr" anchorCtr="0">
              <a:noAutofit/>
            </a:bodyPr>
            <a:lstStyle/>
            <a:p>
              <a:pPr marL="0" marR="0" lvl="0" indent="0" algn="ctr" defTabSz="8001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Экспериментально-исследовательская </a:t>
              </a:r>
              <a:r>
                <a:rPr kumimoji="0" lang="ru-RU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деятельность</a:t>
              </a:r>
              <a:endPara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92727" y="592786"/>
            <a:ext cx="2621434" cy="1227768"/>
            <a:chOff x="0" y="3634537"/>
            <a:chExt cx="2957533" cy="115298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0" y="3634537"/>
              <a:ext cx="2957533" cy="1152984"/>
            </a:xfrm>
            <a:prstGeom prst="roundRect">
              <a:avLst/>
            </a:prstGeom>
            <a:solidFill>
              <a:srgbClr val="4BACC6">
                <a:hueOff val="-7450407"/>
                <a:satOff val="29858"/>
                <a:lumOff val="6471"/>
                <a:alphaOff val="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contourW="19050" prstMaterial="metal">
              <a:bevelT w="88900" h="203200"/>
              <a:bevelB w="165100" h="254000"/>
            </a:sp3d>
          </p:spPr>
        </p:sp>
        <p:sp>
          <p:nvSpPr>
            <p:cNvPr id="25" name="Скругленный прямоугольник 6"/>
            <p:cNvSpPr/>
            <p:nvPr/>
          </p:nvSpPr>
          <p:spPr>
            <a:xfrm>
              <a:off x="56284" y="3690821"/>
              <a:ext cx="2844965" cy="1040416"/>
            </a:xfrm>
            <a:prstGeom prst="rect">
              <a:avLst/>
            </a:prstGeom>
            <a:noFill/>
            <a:ln>
              <a:noFill/>
            </a:ln>
            <a:effectLst/>
            <a:sp3d/>
          </p:spPr>
          <p:txBody>
            <a:bodyPr spcFirstLastPara="0" vert="horz" wrap="square" lIns="91440" tIns="45720" rIns="91440" bIns="45720" numCol="1" spcCol="1270" anchor="ctr" anchorCtr="0">
              <a:noAutofit/>
            </a:bodyPr>
            <a:lstStyle/>
            <a:p>
              <a:pPr marL="5715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Беседа</a:t>
              </a:r>
              <a:endPara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13636" y="934731"/>
            <a:ext cx="41044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«Лошадь друг и помощник человека».</a:t>
            </a:r>
          </a:p>
          <a:p>
            <a:pPr marL="285750" indent="-285750"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 «Какая польза человеку от коровы?».</a:t>
            </a:r>
          </a:p>
          <a:p>
            <a:pPr marL="285750" indent="-285750"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«Польза коз и козьего молока». </a:t>
            </a:r>
          </a:p>
          <a:p>
            <a:pPr marL="285750" indent="-285750">
              <a:spcAft>
                <a:spcPts val="0"/>
              </a:spcAft>
              <a:buFont typeface="Wingdings" pitchFamily="2" charset="2"/>
              <a:buChar char="ü"/>
            </a:pPr>
            <a:r>
              <a:rPr lang="ru-RU" sz="1400" dirty="0">
                <a:latin typeface="Times New Roman"/>
                <a:ea typeface="Calibri"/>
                <a:cs typeface="Times New Roman"/>
              </a:rPr>
              <a:t>«Что готовят из молока?».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407400" y="2201826"/>
            <a:ext cx="47509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0"/>
              </a:spcAft>
              <a:buFont typeface="Wingdings" pitchFamily="2" charset="2"/>
              <a:buChar char="ü"/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Экскурсия в ООО «Новопышминское». </a:t>
            </a:r>
          </a:p>
          <a:p>
            <a:pPr marL="171450" indent="-171450">
              <a:spcAft>
                <a:spcPts val="0"/>
              </a:spcAft>
              <a:buFont typeface="Wingdings" pitchFamily="2" charset="2"/>
              <a:buChar char="ü"/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Интервью у родителя ребёнка  по уходу за домашними животными (быки, телята, овцы).</a:t>
            </a:r>
          </a:p>
          <a:p>
            <a:pPr marL="171450" indent="-171450">
              <a:spcAft>
                <a:spcPts val="0"/>
              </a:spcAft>
              <a:buFont typeface="Wingdings" pitchFamily="2" charset="2"/>
              <a:buChar char="ü"/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Целевая прогулка - экскурсия в «Конюшня  </a:t>
            </a:r>
            <a:r>
              <a:rPr lang="ru-RU" sz="1200" dirty="0" err="1">
                <a:latin typeface="Times New Roman" pitchFamily="18" charset="0"/>
                <a:ea typeface="Calibri"/>
                <a:cs typeface="Times New Roman" pitchFamily="18" charset="0"/>
              </a:rPr>
              <a:t>Новосёловых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».</a:t>
            </a:r>
          </a:p>
          <a:p>
            <a:pPr marL="171450" indent="-171450">
              <a:spcAft>
                <a:spcPts val="0"/>
              </a:spcAft>
              <a:buFont typeface="Wingdings" pitchFamily="2" charset="2"/>
              <a:buChar char="ü"/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Экскурсия  к семье Матрениным  (рассматривание коз  и коров).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397238" y="5288516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200" dirty="0">
                <a:latin typeface="Times New Roman"/>
                <a:ea typeface="Calibri"/>
              </a:rPr>
              <a:t>«Молоко имеет цвет и вкус».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200" dirty="0">
                <a:latin typeface="Times New Roman"/>
                <a:ea typeface="Calibri"/>
              </a:rPr>
              <a:t>«Узоры на молоке».</a:t>
            </a:r>
            <a:endParaRPr lang="ru-RU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3407400" y="3832170"/>
            <a:ext cx="3600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ü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«Кот, который гулял сам по себе».</a:t>
            </a:r>
          </a:p>
          <a:p>
            <a:pPr marL="171450" indent="-171450">
              <a:buFont typeface="Wingdings" pitchFamily="2" charset="2"/>
              <a:buChar char="ü"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«Дора – дора помидора»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84931" y="67946"/>
            <a:ext cx="37096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00B050"/>
                </a:solidFill>
                <a:latin typeface="Monotype Corsiva" pitchFamily="66" charset="0"/>
              </a:rPr>
              <a:t>Формы 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929961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Группа 15"/>
          <p:cNvGrpSpPr/>
          <p:nvPr/>
        </p:nvGrpSpPr>
        <p:grpSpPr>
          <a:xfrm>
            <a:off x="2802920" y="5429687"/>
            <a:ext cx="5147343" cy="1053880"/>
            <a:chOff x="2418350" y="2277446"/>
            <a:chExt cx="5110169" cy="121611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7" name="Прямоугольник с двумя скругленными соседними углами 16"/>
            <p:cNvSpPr/>
            <p:nvPr/>
          </p:nvSpPr>
          <p:spPr>
            <a:xfrm rot="5400000">
              <a:off x="4422878" y="387919"/>
              <a:ext cx="1202170" cy="5009112"/>
            </a:xfrm>
            <a:prstGeom prst="round2SameRect">
              <a:avLst/>
            </a:prstGeom>
            <a:solidFill>
              <a:srgbClr val="4BACC6">
                <a:tint val="40000"/>
                <a:alpha val="90000"/>
                <a:hueOff val="-5370241"/>
                <a:satOff val="24126"/>
                <a:lumOff val="1658"/>
                <a:alphaOff val="0"/>
              </a:srgbClr>
            </a:solidFill>
            <a:ln>
              <a:noFill/>
            </a:ln>
            <a:effectLst/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Прямоугольник 17"/>
            <p:cNvSpPr/>
            <p:nvPr/>
          </p:nvSpPr>
          <p:spPr>
            <a:xfrm>
              <a:off x="2418350" y="2277446"/>
              <a:ext cx="4795285" cy="10848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13360" tIns="106680" rIns="213360" bIns="106680" numCol="1" spcCol="1270" anchor="ctr" anchorCtr="0">
              <a:noAutofit/>
            </a:bodyPr>
            <a:lstStyle/>
            <a:p>
              <a:pPr marL="57150" lvl="1" indent="125413" algn="l" defTabSz="355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5600" kern="1200" dirty="0"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57840296"/>
              </p:ext>
            </p:extLst>
          </p:nvPr>
        </p:nvGraphicFramePr>
        <p:xfrm>
          <a:off x="467544" y="261794"/>
          <a:ext cx="8296409" cy="4993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57530" y="692696"/>
            <a:ext cx="45644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171450" algn="just">
              <a:buFont typeface="Wingdings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Рисование «Ферма», «Коза».</a:t>
            </a:r>
          </a:p>
          <a:p>
            <a:pPr lvl="0" indent="-171450" algn="just">
              <a:buFont typeface="Wingdings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Лепка «Домашние животные.</a:t>
            </a:r>
          </a:p>
          <a:p>
            <a:pPr lvl="0" indent="-171450" algn="just">
              <a:buFont typeface="Wingdings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Аппликация «Лошадка», «Коза».</a:t>
            </a:r>
          </a:p>
          <a:p>
            <a:pPr lvl="0" indent="-171450" algn="just">
              <a:buFont typeface="Wingdings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Мастер – класс для детей по изготовлению лошади. (работник МБУ КДО).</a:t>
            </a:r>
          </a:p>
          <a:p>
            <a:pPr lvl="0" indent="-171450" algn="just">
              <a:buFont typeface="Wingdings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Изготовление  и распространение буклетов.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586522" y="5246085"/>
            <a:ext cx="2412877" cy="1204892"/>
            <a:chOff x="578392" y="2032730"/>
            <a:chExt cx="1973061" cy="1291804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578392" y="2032730"/>
              <a:ext cx="1973061" cy="1291804"/>
            </a:xfrm>
            <a:prstGeom prst="roundRect">
              <a:avLst/>
            </a:prstGeom>
            <a:solidFill>
              <a:srgbClr val="4BACC6">
                <a:hueOff val="-4966938"/>
                <a:satOff val="19906"/>
                <a:lumOff val="4314"/>
                <a:alphaOff val="0"/>
              </a:srgb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1">
              <a:scrgbClr r="0" g="0" b="0"/>
            </a:fillRef>
            <a:effectRef idx="2">
              <a:scrgbClr r="0" g="0" b="0"/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641452" y="2095791"/>
              <a:ext cx="1846939" cy="116568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4770" tIns="32385" rIns="64770" bIns="32385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>
                  <a:solidFill>
                    <a:sysClr val="window" lastClr="FFFFFF"/>
                  </a:solidFill>
                  <a:latin typeface="Times New Roman" pitchFamily="18" charset="0"/>
                  <a:ea typeface="+mn-ea"/>
                  <a:cs typeface="Times New Roman" pitchFamily="18" charset="0"/>
                </a:rPr>
                <a:t>Чтение художественной литературы</a:t>
              </a:r>
              <a:endParaRPr lang="ru-RU" kern="1200" dirty="0">
                <a:solidFill>
                  <a:sysClr val="window" lastClr="FFFFFF"/>
                </a:solidFill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2688282" y="5629257"/>
            <a:ext cx="5147343" cy="1056510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980" tIns="110490" rIns="220980" bIns="110490" numCol="1" spcCol="1270" anchor="ctr" anchorCtr="0">
            <a:noAutofit/>
          </a:bodyPr>
          <a:lstStyle/>
          <a:p>
            <a:pPr marL="57150" lvl="1" indent="125413" algn="l" defTabSz="3556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endParaRPr lang="ru-RU" sz="5800" kern="1200" dirty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6797" y="2564904"/>
            <a:ext cx="1653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ysClr val="window" lastClr="FFFFFF"/>
                </a:solidFill>
                <a:latin typeface="Times New Roman" pitchFamily="18" charset="0"/>
                <a:cs typeface="Times New Roman" pitchFamily="18" charset="0"/>
              </a:rPr>
              <a:t>Творческая мастерская</a:t>
            </a:r>
            <a:endParaRPr lang="ru-RU" dirty="0">
              <a:solidFill>
                <a:sysClr val="window" lastClr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22982" y="2511202"/>
            <a:ext cx="44557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Wingdings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Мастер класс для детей «Оригами корова» (родитель  Матренина Н.В.). </a:t>
            </a:r>
          </a:p>
          <a:p>
            <a:pPr marL="171450" lvl="0" indent="-171450">
              <a:buFont typeface="Wingdings" pitchFamily="2" charset="2"/>
              <a:buChar char="ü"/>
            </a:pP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Виммельбух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«Ферма» (изготовление книжки). </a:t>
            </a:r>
          </a:p>
          <a:p>
            <a:pPr marL="171450" lvl="0" indent="-171450">
              <a:buFont typeface="Wingdings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Книжка-малышка «Деревенский дворик».</a:t>
            </a:r>
          </a:p>
          <a:p>
            <a:pPr marL="171450" lvl="0" indent="-171450">
              <a:buFont typeface="Wingdings" pitchFamily="2" charset="2"/>
              <a:buChar char="ü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Разработка настольно – печатной игры «Ферма».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68602" y="4149080"/>
            <a:ext cx="4564486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«Путаница?», «Бывает-не бывает», «Какую пользу приносят домашние животные».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91553" y="5478739"/>
            <a:ext cx="4644072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</a:pPr>
            <a:r>
              <a:rPr lang="ru-RU" sz="14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«Крылатый конь», «Крошечка-хаврошечка», «Кот серый лоб, козел да баран», « Бычок- смоляной бочок» и т.д.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499777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ьная выноска 3"/>
          <p:cNvSpPr/>
          <p:nvPr/>
        </p:nvSpPr>
        <p:spPr>
          <a:xfrm>
            <a:off x="2616377" y="201275"/>
            <a:ext cx="5256584" cy="2016224"/>
          </a:xfrm>
          <a:prstGeom prst="wedgeEllipseCallou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952403" y="628128"/>
            <a:ext cx="4752528" cy="1211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Всё про животных, про домашних мы хотели бы узнать и воспитатели решили нас на экскурсию позвать.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solidFill>
                  <a:srgbClr val="0070C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Ходили мы домой к ребятам, смотрели коз, телят, быков, а потом пошли на ферму - там увидели коров. </a:t>
            </a:r>
          </a:p>
        </p:txBody>
      </p:sp>
      <p:pic>
        <p:nvPicPr>
          <p:cNvPr id="6" name="Рисунок 5" descr="C:\Users\user\Desktop\экоколобок\IMG_20230301_11010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60" y="485710"/>
            <a:ext cx="1910962" cy="1575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user\Desktop\экоколобок\IMG_20230301_11422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136" y="1976501"/>
            <a:ext cx="1774631" cy="1464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user\Desktop\экоколобок\IMG_20230301_114204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83" y="3212976"/>
            <a:ext cx="1936796" cy="13459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user\Desktop\экоколобок\IMG-20230302-WA0062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976501"/>
            <a:ext cx="2016224" cy="1483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user\Desktop\экоколобок\IMG-20230302-WA006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26559"/>
            <a:ext cx="1996558" cy="15705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user\Desktop\экоколобок\IMG-20230302-WA0063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915638"/>
            <a:ext cx="1996558" cy="15479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Users\user\Desktop\экоколобок\IMG_20230228_163424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800" y="4168543"/>
            <a:ext cx="1881112" cy="1490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C:\Users\user\Desktop\экоколобок\IMG_20230228_162419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87" y="5373216"/>
            <a:ext cx="2086108" cy="11976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AutoShape 2" descr="blob:https://web.whatsapp.com/d7abd137-970e-42ec-a523-1db451e77d26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blob:https://web.whatsapp.com/d7abd137-970e-42ec-a523-1db451e77d26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 descr="C:\Users\user\Desktop\d7abd137-970e-42ec-a523-1db451e77d26.jpg"/>
          <p:cNvPicPr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91" r="11974"/>
          <a:stretch/>
        </p:blipFill>
        <p:spPr bwMode="auto">
          <a:xfrm>
            <a:off x="4139952" y="2201630"/>
            <a:ext cx="1728192" cy="4179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55904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esktop\eaaa9838-ecee-4419-99cc-8c5d188a68ac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882" y="1924006"/>
            <a:ext cx="2556284" cy="1895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Users\user\Desktop\a88830c0-6fae-46f5-a949-468a0c7dcb9f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019675"/>
            <a:ext cx="2844929" cy="2285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C:\Users\user\Desktop\экоколобок\IMG-20230302-WA0001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95" y="224644"/>
            <a:ext cx="2478514" cy="1764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user\Desktop\acbc0280-b186-46cf-b3d2-629b4edd4fb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728" y="224644"/>
            <a:ext cx="2664296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user\Desktop\54bc7658-68bb-44b1-bf60-05ccdff4c68d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4824"/>
            <a:ext cx="2448272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6217574" y="3819620"/>
            <a:ext cx="266429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Рисование козы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9513" y="5363946"/>
            <a:ext cx="266429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Лепка  коров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94771" y="6303086"/>
            <a:ext cx="266429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Monotype Corsiva" pitchFamily="66" charset="0"/>
              </a:rPr>
              <a:t>Аппликация  «Лошадка»</a:t>
            </a:r>
          </a:p>
        </p:txBody>
      </p:sp>
      <p:pic>
        <p:nvPicPr>
          <p:cNvPr id="11" name="Рисунок 10" descr="C:\Users\user\Desktop\b1c25ae7-2f06-486a-bda0-1ed7556db72b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61" y="3429000"/>
            <a:ext cx="2465570" cy="194042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3691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экоколобок\IMG_20230303_12240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02" y="254968"/>
            <a:ext cx="3248924" cy="2312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C:\Users\user\Desktop\экоколобок\IMG_20230302_1814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54968"/>
            <a:ext cx="2959199" cy="2312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C:\Users\user\Desktop\36d9deb6-da31-4af3-b278-6945bc24675d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111974"/>
            <a:ext cx="2599159" cy="20318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user\Desktop\6c5a5ef6-4b5d-438f-b080-4349b6d42f8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18" y="3501008"/>
            <a:ext cx="2299751" cy="19765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160780" y="2413530"/>
            <a:ext cx="2817932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otype Corsiva" pitchFamily="66" charset="0"/>
              </a:rPr>
              <a:t>Чтение и рассматривание книг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96136" y="2567418"/>
            <a:ext cx="2167111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>
                <a:latin typeface="Monotype Corsiva" pitchFamily="66" charset="0"/>
              </a:rPr>
              <a:t>Конструирование</a:t>
            </a:r>
            <a:r>
              <a:rPr lang="ru-RU" dirty="0"/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83568" y="6109477"/>
            <a:ext cx="285366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Monotype Corsiva" pitchFamily="66" charset="0"/>
              </a:rPr>
              <a:t>Творческие работы детей  </a:t>
            </a:r>
          </a:p>
        </p:txBody>
      </p:sp>
      <p:pic>
        <p:nvPicPr>
          <p:cNvPr id="11" name="Рисунок 10" descr="C:\Users\user\Desktop\экоколобок\fb2f9928-d262-437c-8ef7-224e58e7d677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9149" y="3501008"/>
            <a:ext cx="1343025" cy="179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C:\Users\user\Desktop\экоколобок\4275f855-3f51-400f-b12b-070a79b36f44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00"/>
          <a:stretch/>
        </p:blipFill>
        <p:spPr bwMode="auto">
          <a:xfrm>
            <a:off x="5802406" y="3789975"/>
            <a:ext cx="1512168" cy="168760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370959" y="5636036"/>
            <a:ext cx="3765841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otype Corsiva" pitchFamily="66" charset="0"/>
                <a:ea typeface="Calibri"/>
                <a:cs typeface="Times New Roman"/>
              </a:rPr>
              <a:t>Экспериментально-исследовательская деятельность «Молоко имеет цвет и вкус» </a:t>
            </a:r>
            <a:endParaRPr lang="ru-RU" sz="2000" b="1" dirty="0">
              <a:latin typeface="Monotype Corsiva" pitchFamily="66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7682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user\Desktop\экоколобок\IMG_20230303_0800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79670"/>
            <a:ext cx="2205144" cy="1453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user\Desktop\экоколобок\IMG_20230303_082107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49"/>
          <a:stretch/>
        </p:blipFill>
        <p:spPr bwMode="auto">
          <a:xfrm>
            <a:off x="494648" y="980729"/>
            <a:ext cx="2205144" cy="15121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user\Desktop\экоколобок\IMG_20230303_10380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78" t="44891" r="23699" b="7674"/>
          <a:stretch/>
        </p:blipFill>
        <p:spPr bwMode="auto">
          <a:xfrm>
            <a:off x="515399" y="4077072"/>
            <a:ext cx="2187344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173831"/>
            <a:ext cx="69220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</a:rPr>
              <a:t>Мастер </a:t>
            </a:r>
            <a:r>
              <a:rPr lang="ru-RU" sz="2400" dirty="0">
                <a:solidFill>
                  <a:srgbClr val="00B050"/>
                </a:solidFill>
                <a:latin typeface="Monotype Corsiva" pitchFamily="66" charset="0"/>
              </a:rPr>
              <a:t>- </a:t>
            </a:r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</a:rPr>
              <a:t>класс дойки коровы и козы (</a:t>
            </a:r>
            <a:r>
              <a:rPr lang="ru-RU" sz="1600" b="1" dirty="0">
                <a:solidFill>
                  <a:srgbClr val="00B050"/>
                </a:solidFill>
                <a:latin typeface="Monotype Corsiva" pitchFamily="66" charset="0"/>
              </a:rPr>
              <a:t>проводила мама воспитанника</a:t>
            </a:r>
            <a:r>
              <a:rPr lang="ru-RU" sz="2400" b="1" dirty="0">
                <a:solidFill>
                  <a:srgbClr val="00B050"/>
                </a:solidFill>
                <a:latin typeface="Monotype Corsiva" pitchFamily="66" charset="0"/>
              </a:rPr>
              <a:t>)</a:t>
            </a:r>
          </a:p>
        </p:txBody>
      </p:sp>
      <p:pic>
        <p:nvPicPr>
          <p:cNvPr id="10" name="Рисунок 9" descr="C:\Users\user\Desktop\экоколобок\IMG_20230303_100317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806547"/>
            <a:ext cx="2448272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C:\Users\user\Desktop\экоколобок\IMG_20230303_100258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816" y="1744844"/>
            <a:ext cx="2341538" cy="18173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user\Desktop\экоколобок\IMG_20230303_10044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031" y="3032096"/>
            <a:ext cx="2648425" cy="1801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Users\user\Desktop\экоколобок\IMG_20230303_10055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816" y="4365104"/>
            <a:ext cx="2341538" cy="17689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515399" y="5980187"/>
            <a:ext cx="2400417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Monotype Corsiva" pitchFamily="66" charset="0"/>
              </a:rPr>
              <a:t>Изготовление козы и коровы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172530" y="6134075"/>
            <a:ext cx="241604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Monotype Corsiva" pitchFamily="66" charset="0"/>
              </a:rPr>
              <a:t>Практическое занятие</a:t>
            </a:r>
          </a:p>
        </p:txBody>
      </p:sp>
    </p:spTree>
    <p:extLst>
      <p:ext uri="{BB962C8B-B14F-4D97-AF65-F5344CB8AC3E}">
        <p14:creationId xmlns:p14="http://schemas.microsoft.com/office/powerpoint/2010/main" val="19736571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</TotalTime>
  <Words>553</Words>
  <Application>Microsoft Office PowerPoint</Application>
  <PresentationFormat>Экран (4:3)</PresentationFormat>
  <Paragraphs>94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Цель: формирование у воспитанников бережного отношения к домашним животным.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User1</dc:creator>
  <cp:lastModifiedBy>user</cp:lastModifiedBy>
  <cp:revision>103</cp:revision>
  <dcterms:created xsi:type="dcterms:W3CDTF">2023-03-04T12:38:52Z</dcterms:created>
  <dcterms:modified xsi:type="dcterms:W3CDTF">2026-02-22T18:29:17Z</dcterms:modified>
</cp:coreProperties>
</file>