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59" r:id="rId6"/>
    <p:sldId id="258" r:id="rId7"/>
    <p:sldId id="265" r:id="rId8"/>
    <p:sldId id="264" r:id="rId9"/>
    <p:sldId id="263" r:id="rId10"/>
    <p:sldId id="266" r:id="rId11"/>
    <p:sldId id="267" r:id="rId12"/>
    <p:sldId id="268" r:id="rId13"/>
    <p:sldId id="270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FAEEF-A1FF-4096-A6A1-6F3EB8FCD9B5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5B353-1B38-47F8-9B58-0CC5C6D333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ксандр\Pictures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"/>
            <a:ext cx="9144000" cy="68657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          </a:t>
            </a:r>
            <a:r>
              <a:rPr lang="ru-RU" sz="4400" dirty="0" smtClean="0">
                <a:latin typeface="Decorlz" pitchFamily="2" charset="0"/>
              </a:rPr>
              <a:t>Картотека</a:t>
            </a:r>
          </a:p>
          <a:p>
            <a:r>
              <a:rPr lang="ru-RU" sz="4400" dirty="0" smtClean="0">
                <a:latin typeface="Decorlz" pitchFamily="2" charset="0"/>
              </a:rPr>
              <a:t>         Схем   </a:t>
            </a:r>
          </a:p>
          <a:p>
            <a:r>
              <a:rPr lang="ru-RU" sz="4400" dirty="0">
                <a:latin typeface="Decorlz" pitchFamily="2" charset="0"/>
              </a:rPr>
              <a:t> </a:t>
            </a:r>
            <a:r>
              <a:rPr lang="ru-RU" sz="4400" dirty="0" smtClean="0">
                <a:latin typeface="Decorlz" pitchFamily="2" charset="0"/>
              </a:rPr>
              <a:t>конструирования  </a:t>
            </a:r>
          </a:p>
          <a:p>
            <a:r>
              <a:rPr lang="ru-RU" sz="4400" dirty="0">
                <a:latin typeface="Decorlz" pitchFamily="2" charset="0"/>
              </a:rPr>
              <a:t> </a:t>
            </a:r>
            <a:r>
              <a:rPr lang="ru-RU" sz="4400" dirty="0" smtClean="0">
                <a:latin typeface="Decorlz" pitchFamily="2" charset="0"/>
              </a:rPr>
              <a:t>     </a:t>
            </a:r>
            <a:r>
              <a:rPr lang="ru-RU" sz="4400" dirty="0" smtClean="0">
                <a:latin typeface="Decorlz" pitchFamily="2" charset="0"/>
              </a:rPr>
              <a:t>           кораблей</a:t>
            </a:r>
            <a:endParaRPr lang="ru-RU" sz="4400" dirty="0">
              <a:latin typeface="Decorlz" pitchFamily="2" charset="0"/>
            </a:endParaRPr>
          </a:p>
        </p:txBody>
      </p:sp>
      <p:pic>
        <p:nvPicPr>
          <p:cNvPr id="6" name="Рисунок 5" descr="3077_html_m50b0bc9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717032"/>
            <a:ext cx="278155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27584" y="6093296"/>
            <a:ext cx="338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Зенкова</a:t>
            </a:r>
            <a:r>
              <a:rPr lang="ru-RU" sz="1400" dirty="0" smtClean="0"/>
              <a:t> Любовь Фёдоровна, </a:t>
            </a:r>
            <a:r>
              <a:rPr lang="ru-RU" sz="1400" dirty="0" smtClean="0"/>
              <a:t>воспитатель 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427984" y="63093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2021г.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33265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                       Муниципальное бюджетное дошкольное образовательное учреждение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  «Детский сад № 34  «Соловушка» г.Воркута</a:t>
            </a:r>
            <a:endParaRPr lang="ru-RU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4" name="Рисунок 3" descr="img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620688"/>
            <a:ext cx="6552728" cy="49145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3" cstate="print"/>
          <a:srcRect l="15922"/>
          <a:stretch>
            <a:fillRect/>
          </a:stretch>
        </p:blipFill>
        <p:spPr>
          <a:xfrm>
            <a:off x="1115616" y="908720"/>
            <a:ext cx="7319003" cy="48965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5" name="Рисунок 4" descr="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81000"/>
            <a:ext cx="6408712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718b1bfbcd767e3031a22d9d1817ca8f--lego-duplo-ideas-construction-lego.jpg"/>
          <p:cNvPicPr>
            <a:picLocks noChangeAspect="1"/>
          </p:cNvPicPr>
          <p:nvPr/>
        </p:nvPicPr>
        <p:blipFill>
          <a:blip r:embed="rId3" cstate="print"/>
          <a:srcRect l="12214" t="14300" r="16412" b="6951"/>
          <a:stretch>
            <a:fillRect/>
          </a:stretch>
        </p:blipFill>
        <p:spPr>
          <a:xfrm>
            <a:off x="1547664" y="476672"/>
            <a:ext cx="6264696" cy="59046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140755362_DSCN714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620688"/>
            <a:ext cx="6816757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4" name="Рисунок 3" descr="3077_html_m50b0bc9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620688"/>
            <a:ext cx="7193685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_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32656"/>
            <a:ext cx="6984776" cy="62373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i_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692696"/>
            <a:ext cx="6884793" cy="4968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5" name="Рисунок 4" descr="image060.jpg"/>
          <p:cNvPicPr>
            <a:picLocks noChangeAspect="1"/>
          </p:cNvPicPr>
          <p:nvPr/>
        </p:nvPicPr>
        <p:blipFill>
          <a:blip r:embed="rId3" cstate="print"/>
          <a:srcRect l="17915" r="16082"/>
          <a:stretch>
            <a:fillRect/>
          </a:stretch>
        </p:blipFill>
        <p:spPr>
          <a:xfrm>
            <a:off x="1691680" y="1196752"/>
            <a:ext cx="6408712" cy="4292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shema-korablya-600x3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764704"/>
            <a:ext cx="7237164" cy="48965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Prestig-igrushka_К24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836712"/>
            <a:ext cx="6267919" cy="50713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607676499_w640_h640_naglyadno-didakticheskij-komplekt-konstruirovanie.jpg"/>
          <p:cNvPicPr>
            <a:picLocks noChangeAspect="1"/>
          </p:cNvPicPr>
          <p:nvPr/>
        </p:nvPicPr>
        <p:blipFill>
          <a:blip r:embed="rId3" cstate="print"/>
          <a:srcRect l="5809" t="14865" r="7061" b="8108"/>
          <a:stretch>
            <a:fillRect/>
          </a:stretch>
        </p:blipFill>
        <p:spPr>
          <a:xfrm>
            <a:off x="971600" y="908720"/>
            <a:ext cx="7617688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44917"/>
          </a:xfrm>
          <a:prstGeom prst="rect">
            <a:avLst/>
          </a:prstGeom>
        </p:spPr>
      </p:pic>
      <p:pic>
        <p:nvPicPr>
          <p:cNvPr id="3" name="Рисунок 2" descr="original (1).jpg"/>
          <p:cNvPicPr>
            <a:picLocks noChangeAspect="1"/>
          </p:cNvPicPr>
          <p:nvPr/>
        </p:nvPicPr>
        <p:blipFill>
          <a:blip r:embed="rId3" cstate="print"/>
          <a:srcRect l="7476" t="15928" r="6688" b="13730"/>
          <a:stretch>
            <a:fillRect/>
          </a:stretch>
        </p:blipFill>
        <p:spPr>
          <a:xfrm>
            <a:off x="899592" y="692696"/>
            <a:ext cx="7848872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original.jpg"/>
          <p:cNvPicPr>
            <a:picLocks noChangeAspect="1"/>
          </p:cNvPicPr>
          <p:nvPr/>
        </p:nvPicPr>
        <p:blipFill>
          <a:blip r:embed="rId3" cstate="print"/>
          <a:srcRect l="10625" t="13730" r="9051" b="9334"/>
          <a:stretch>
            <a:fillRect/>
          </a:stretch>
        </p:blipFill>
        <p:spPr>
          <a:xfrm>
            <a:off x="1115616" y="908720"/>
            <a:ext cx="7344816" cy="5040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31</Words>
  <Application>Microsoft Office PowerPoint</Application>
  <PresentationFormat>Экран (4:3)</PresentationFormat>
  <Paragraphs>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3</cp:revision>
  <dcterms:created xsi:type="dcterms:W3CDTF">2021-12-29T12:03:53Z</dcterms:created>
  <dcterms:modified xsi:type="dcterms:W3CDTF">2021-12-29T13:57:01Z</dcterms:modified>
</cp:coreProperties>
</file>