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24FD1C2-1D47-4C63-A8F6-84BE606DF162}" type="datetimeFigureOut">
              <a:rPr lang="ru-RU" smtClean="0"/>
              <a:t>18.09.2021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все проекты\ПРОЕКТ\презентация\эмблема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3805"/>
          <a:stretch/>
        </p:blipFill>
        <p:spPr bwMode="auto">
          <a:xfrm>
            <a:off x="-34264" y="3185334"/>
            <a:ext cx="5004048" cy="367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92888" cy="2736304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Творческий 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Самбург_вслух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dirty="0">
              <a:solidFill>
                <a:schemeClr val="bg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4677888"/>
            <a:ext cx="39323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 11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Вокуевой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Ирины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Тимофеевны</a:t>
            </a:r>
          </a:p>
          <a:p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Няч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Ксении Сергеевны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Беляева Людмила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28757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все проекты\ПРОЕКТ\презентация\заставка живая класси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5" y="404664"/>
            <a:ext cx="3821580" cy="27175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www.edu-rk.ru/media/k2/items/cache/1e6a90ec1f25564654b093c54a8ddd7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058334" cy="31966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73399"/>
            <a:ext cx="401724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717032"/>
            <a:ext cx="4572000" cy="260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96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0" t="36238" r="10320"/>
          <a:stretch/>
        </p:blipFill>
        <p:spPr bwMode="auto">
          <a:xfrm>
            <a:off x="827584" y="908720"/>
            <a:ext cx="7200800" cy="489654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2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0" t="37518"/>
          <a:stretch/>
        </p:blipFill>
        <p:spPr bwMode="auto">
          <a:xfrm>
            <a:off x="899592" y="836712"/>
            <a:ext cx="7560840" cy="51125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56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Screenshot_20210915-231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5"/>
            <a:ext cx="3501008" cy="52072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дмилаБеляева\Desktop\Screenshot_20210915-2318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585" y="1422784"/>
            <a:ext cx="3356992" cy="5140099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Беляева\Desktop\Screenshot_20210915-1356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4248472" cy="5783288"/>
          </a:xfrm>
          <a:prstGeom prst="rect">
            <a:avLst/>
          </a:prstGeom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8955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ЛюдмилаБеляева\Desktop\все проекты\ПРОЕКТ\презентация\Кат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3240000" cy="4656696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1" name="Picture 3" descr="C:\Users\ЛюдмилаБеляева\Desktop\Screenshot_20210915-1357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462" y="548680"/>
            <a:ext cx="3384376" cy="4751945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0" name="Picture 2" descr="C:\Users\ЛюдмилаБеляева\Desktop\Screenshot_20210915-1356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384376" cy="4752528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877272"/>
            <a:ext cx="8712608" cy="8391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Зинченко Кристина, </a:t>
            </a:r>
            <a:r>
              <a:rPr lang="ru-RU" sz="2000" dirty="0" err="1" smtClean="0"/>
              <a:t>Пирматова</a:t>
            </a:r>
            <a:r>
              <a:rPr lang="ru-RU" sz="2000" dirty="0" smtClean="0"/>
              <a:t> Анастасия, </a:t>
            </a:r>
            <a:r>
              <a:rPr lang="ru-RU" sz="2000" dirty="0" err="1" smtClean="0"/>
              <a:t>Адер</a:t>
            </a:r>
            <a:r>
              <a:rPr lang="ru-RU" sz="2000" dirty="0" smtClean="0"/>
              <a:t> </a:t>
            </a:r>
            <a:r>
              <a:rPr lang="ru-RU" sz="2000" dirty="0"/>
              <a:t>Е</a:t>
            </a:r>
            <a:r>
              <a:rPr lang="ru-RU" sz="2000" dirty="0" smtClean="0"/>
              <a:t>катерина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580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дмилаБеляева\Desktop\все проекты\ПРОЕКТ\презентация\марк с дипломам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7" t="40893" r="13659"/>
          <a:stretch/>
        </p:blipFill>
        <p:spPr bwMode="auto">
          <a:xfrm>
            <a:off x="2519772" y="332656"/>
            <a:ext cx="4104456" cy="5244639"/>
          </a:xfrm>
          <a:prstGeom prst="rect">
            <a:avLst/>
          </a:prstGeom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685" y="5517232"/>
            <a:ext cx="759263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err="1" smtClean="0"/>
              <a:t>Сегой</a:t>
            </a:r>
            <a:r>
              <a:rPr lang="ru-RU" sz="4000" dirty="0" smtClean="0"/>
              <a:t> Марк, </a:t>
            </a:r>
            <a:br>
              <a:rPr lang="ru-RU" sz="4000" dirty="0" smtClean="0"/>
            </a:br>
            <a:r>
              <a:rPr lang="ru-RU" sz="4000" dirty="0" smtClean="0"/>
              <a:t>ученик </a:t>
            </a:r>
            <a:r>
              <a:rPr lang="ru-RU" sz="4000" smtClean="0"/>
              <a:t>6Б </a:t>
            </a:r>
            <a:r>
              <a:rPr lang="ru-RU" sz="4000" smtClean="0"/>
              <a:t>класса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9027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ПРОЕКТ\презентация\диплом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5832648" cy="583264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42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ОЕКТ\презентация\награждение итог групп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9" t="19086" r="8979" b="6480"/>
          <a:stretch/>
        </p:blipFill>
        <p:spPr bwMode="auto">
          <a:xfrm>
            <a:off x="899592" y="548680"/>
            <a:ext cx="7704856" cy="489911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17232"/>
            <a:ext cx="914400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Приглашаем вас в</a:t>
            </a:r>
            <a:r>
              <a:rPr lang="en-US" sz="4000" dirty="0" smtClean="0"/>
              <a:t> </a:t>
            </a:r>
            <a:r>
              <a:rPr lang="en-US" sz="4000" dirty="0" err="1" smtClean="0"/>
              <a:t>samburg_vsluch</a:t>
            </a:r>
            <a:r>
              <a:rPr lang="en-US" sz="4000" dirty="0" smtClean="0"/>
              <a:t>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347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</TotalTime>
  <Words>33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Творческий проект «Самбург_вслух»</vt:lpstr>
      <vt:lpstr>Презентация PowerPoint</vt:lpstr>
      <vt:lpstr>Презентация PowerPoint</vt:lpstr>
      <vt:lpstr>Презентация PowerPoint</vt:lpstr>
      <vt:lpstr>Презентация PowerPoint</vt:lpstr>
      <vt:lpstr>Зинченко Кристина, Пирматова Анастасия, Адер Екатерина</vt:lpstr>
      <vt:lpstr>Сегой Марк,  ученик 6Б класса</vt:lpstr>
      <vt:lpstr>Презентация PowerPoint</vt:lpstr>
      <vt:lpstr>Приглашаем вас в samburg_vsluch!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«Самбург Вслух»</dc:title>
  <dc:creator>Людмила Беляева</dc:creator>
  <cp:lastModifiedBy>Людмила Беляева</cp:lastModifiedBy>
  <cp:revision>17</cp:revision>
  <dcterms:created xsi:type="dcterms:W3CDTF">2021-09-11T05:43:58Z</dcterms:created>
  <dcterms:modified xsi:type="dcterms:W3CDTF">2021-09-18T09:35:32Z</dcterms:modified>
</cp:coreProperties>
</file>