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84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2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66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0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70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6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69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82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946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605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0BBBB-3C08-4B03-B87C-5976F9F353A4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334F4-6DBB-4C5E-9638-471CA8C4A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58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logger.googleusercontent.com/img/b/R29vZ2xl/AVvXsEgEwwgyIs8g7UNWTY9m1jUsdOZD3MpoRAdg1UggNHzgniKFc2sXsW9DCxG3DzqUipGg7tQQB35M8dZc6_J8M6jqxCee3E1rJ_V6KSOgdsXcz0pj3fxe2FfrITRSaJDrJoEEY3Sb7sUS3hF292GJmo5YLqWO-Z_eQrP0a3XqwT1SnfqipelGlE8tGLXk/s2000/British%20f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23" y="0"/>
            <a:ext cx="84398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14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838" t="11244" r="44604" b="18939"/>
          <a:stretch/>
        </p:blipFill>
        <p:spPr>
          <a:xfrm>
            <a:off x="1172276" y="110168"/>
            <a:ext cx="6920428" cy="6700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78747" y="1101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cheese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78747" y="756499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chips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78747" y="1402830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potato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78747" y="2049161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tomato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78746" y="2695492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peas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78746" y="3341823"/>
            <a:ext cx="28007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English 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breakfast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76063" y="4542152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lamb chops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71854" y="5188483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curry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7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3400" t="16194" r="20058" b="39059"/>
          <a:stretch/>
        </p:blipFill>
        <p:spPr>
          <a:xfrm>
            <a:off x="1253066" y="1343378"/>
            <a:ext cx="7529690" cy="5186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3066" y="158045"/>
            <a:ext cx="5530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Phrases to help</a:t>
            </a:r>
            <a:endParaRPr lang="ru-RU" sz="6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14</Words>
  <Application>Microsoft Office PowerPoint</Application>
  <PresentationFormat>Широкоэкранный</PresentationFormat>
  <Paragraphs>10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VOLTAGE</dc:creator>
  <cp:lastModifiedBy>VOLTAGE</cp:lastModifiedBy>
  <cp:revision>4</cp:revision>
  <dcterms:created xsi:type="dcterms:W3CDTF">2023-11-04T13:51:23Z</dcterms:created>
  <dcterms:modified xsi:type="dcterms:W3CDTF">2023-11-04T15:27:17Z</dcterms:modified>
</cp:coreProperties>
</file>