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EB2"/>
    <a:srgbClr val="FDF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20741-E73D-493C-8DB6-F68B4C123626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94CE9-959B-4064-A1E7-A10FB2F9E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6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94CE9-959B-4064-A1E7-A10FB2F9E0A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689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33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449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95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224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811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38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4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313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44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970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583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60B7D-026A-49D2-82B7-4DD9354C8EED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6668F-D4CF-4F51-A9BF-8328D8637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8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4.wdp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17" b="100000" l="9779" r="89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520" y="816673"/>
            <a:ext cx="4721108" cy="5566030"/>
          </a:xfrm>
        </p:spPr>
      </p:pic>
      <p:sp>
        <p:nvSpPr>
          <p:cNvPr id="6" name="Выноска-облако 5"/>
          <p:cNvSpPr/>
          <p:nvPr/>
        </p:nvSpPr>
        <p:spPr>
          <a:xfrm rot="542209">
            <a:off x="5498348" y="492102"/>
            <a:ext cx="4267200" cy="1767840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</a:t>
            </a:r>
            <a:endParaRPr lang="ru-RU" sz="24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8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17" y="0"/>
            <a:ext cx="1017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4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4" t="3092" r="51655" b="53236"/>
          <a:stretch/>
        </p:blipFill>
        <p:spPr>
          <a:xfrm>
            <a:off x="5029200" y="408877"/>
            <a:ext cx="6797520" cy="2749986"/>
          </a:xfrm>
          <a:prstGeom prst="round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05955" y="408877"/>
            <a:ext cx="4063481" cy="2663687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5955" y="3635923"/>
            <a:ext cx="4063481" cy="246142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2" t="2165" r="1233" b="50836"/>
          <a:stretch/>
        </p:blipFill>
        <p:spPr>
          <a:xfrm>
            <a:off x="5029200" y="3635923"/>
            <a:ext cx="6797520" cy="288574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9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68" r="50363" b="5076"/>
          <a:stretch/>
        </p:blipFill>
        <p:spPr>
          <a:xfrm>
            <a:off x="2877377" y="474836"/>
            <a:ext cx="6581425" cy="2805078"/>
          </a:xfrm>
          <a:prstGeom prst="round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5" t="48270" r="1921" b="6197"/>
          <a:stretch/>
        </p:blipFill>
        <p:spPr>
          <a:xfrm>
            <a:off x="5943598" y="3915070"/>
            <a:ext cx="5513189" cy="2360097"/>
          </a:xfrm>
          <a:prstGeom prst="round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170" y="3618021"/>
            <a:ext cx="4114626" cy="282356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0390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55195/200418627.153/0_16b7bb_10ce2aa2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422" y="593047"/>
            <a:ext cx="3145148" cy="235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7.pngegg.com/pngimages/189/56/png-clipart-sunlight-drawing-sun-orange-symbol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5" b="97433" l="3333" r="94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3" y="0"/>
            <a:ext cx="3809848" cy="346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hotoshop-kopona.com/uploads/posts/2018-08/1534661917_branch-17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67" b="100000" l="740" r="995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706" y="166880"/>
            <a:ext cx="4784294" cy="353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apik.pro/uploads/posts/2023-01/1674067969_papik-pro-p-ruchei-risunok-1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422" y="3199731"/>
            <a:ext cx="4252033" cy="356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08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9762" r="77223" b="69484"/>
          <a:stretch/>
        </p:blipFill>
        <p:spPr>
          <a:xfrm>
            <a:off x="344773" y="83874"/>
            <a:ext cx="2611418" cy="1888760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968" y="83874"/>
            <a:ext cx="2816171" cy="1967927"/>
          </a:xfrm>
          <a:prstGeom prst="round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150" y="1745793"/>
            <a:ext cx="2611418" cy="1833731"/>
          </a:xfrm>
          <a:prstGeom prst="round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3347" y="1565627"/>
            <a:ext cx="2816171" cy="1985905"/>
          </a:xfrm>
          <a:prstGeom prst="round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773" y="3551532"/>
            <a:ext cx="2611418" cy="1822663"/>
          </a:xfrm>
          <a:prstGeom prst="round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2528" y="3551532"/>
            <a:ext cx="2806611" cy="1949975"/>
          </a:xfrm>
          <a:prstGeom prst="round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7150" y="4746797"/>
            <a:ext cx="2768887" cy="1980903"/>
          </a:xfrm>
          <a:prstGeom prst="round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66415" y="4746797"/>
            <a:ext cx="2893103" cy="193081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5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8897" b="8608"/>
          <a:stretch/>
        </p:blipFill>
        <p:spPr>
          <a:xfrm>
            <a:off x="1096960" y="299803"/>
            <a:ext cx="9952037" cy="1903752"/>
          </a:xfrm>
          <a:prstGeom prst="round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t="7894" b="7590"/>
          <a:stretch/>
        </p:blipFill>
        <p:spPr>
          <a:xfrm>
            <a:off x="1096960" y="2671997"/>
            <a:ext cx="9952037" cy="1738859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t="8471" b="6844"/>
          <a:stretch/>
        </p:blipFill>
        <p:spPr>
          <a:xfrm>
            <a:off x="1096960" y="4879298"/>
            <a:ext cx="9952037" cy="169388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51086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9019" b="8572"/>
          <a:stretch/>
        </p:blipFill>
        <p:spPr>
          <a:xfrm>
            <a:off x="981180" y="854439"/>
            <a:ext cx="10259903" cy="2023673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80" y="3912433"/>
            <a:ext cx="10259903" cy="211490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4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085574" y="3404999"/>
            <a:ext cx="6955034" cy="122388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Наступила весна, потому что медведь вышел из берлоги. 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10478" y="1927609"/>
            <a:ext cx="6930888" cy="8664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Пришла весна, потому что прилетели грачи.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1403" y="293801"/>
            <a:ext cx="6950765" cy="10312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Засветило солнышко, потому что стало тепло.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71621" y="5296320"/>
            <a:ext cx="6830315" cy="9087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Тает снег, потому что бегут ручьи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475922" y="1354535"/>
            <a:ext cx="6669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8B1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тепло, потому что засветило солнышко </a:t>
            </a:r>
            <a:endParaRPr lang="ru-RU" sz="2400" b="1" dirty="0">
              <a:solidFill>
                <a:srgbClr val="8B1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75922" y="2849982"/>
            <a:ext cx="6411499" cy="4826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8B1EB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Прилетели грачи, потому что пришла весна.</a:t>
            </a:r>
            <a:endParaRPr lang="ru-RU" sz="2000" b="1" dirty="0">
              <a:solidFill>
                <a:srgbClr val="8B1EB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18090" y="4639430"/>
            <a:ext cx="8127161" cy="4826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8B1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Медведь вышел из берлоги, потому что наступила весна.</a:t>
            </a:r>
            <a:endParaRPr lang="ru-RU" sz="1600" b="1" dirty="0">
              <a:solidFill>
                <a:srgbClr val="8B1EB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33821" y="6155845"/>
            <a:ext cx="4953600" cy="4826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8B1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Бегут ручьи, потому что тает снег.</a:t>
            </a:r>
            <a:endParaRPr lang="ru-RU" sz="2000" b="1" dirty="0">
              <a:solidFill>
                <a:srgbClr val="8B1EB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15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6" grpId="0" animBg="1"/>
      <p:bldP spid="6" grpId="1" animBg="1"/>
      <p:bldP spid="8" grpId="0" animBg="1"/>
      <p:bldP spid="8" grpId="1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60" b="90515" l="9727" r="941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5898" r="2223"/>
          <a:stretch/>
        </p:blipFill>
        <p:spPr>
          <a:xfrm>
            <a:off x="4498789" y="-2042858"/>
            <a:ext cx="6924260" cy="97117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571" b="57494" l="26451" r="535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54" t="34040" r="44388" b="39788"/>
          <a:stretch/>
        </p:blipFill>
        <p:spPr>
          <a:xfrm>
            <a:off x="5137299" y="1545752"/>
            <a:ext cx="1715302" cy="34507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09" b="26464" l="3072" r="34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95" r="67657" b="73672"/>
          <a:stretch/>
        </p:blipFill>
        <p:spPr>
          <a:xfrm>
            <a:off x="1320443" y="-133493"/>
            <a:ext cx="2360447" cy="22902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454" b="70609" l="2048" r="365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147" r="76605" b="31434"/>
          <a:stretch/>
        </p:blipFill>
        <p:spPr>
          <a:xfrm>
            <a:off x="2144864" y="2156792"/>
            <a:ext cx="1769971" cy="47119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499" b="51288" l="2048" r="295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31625" r="76391" b="51184"/>
          <a:stretch/>
        </p:blipFill>
        <p:spPr>
          <a:xfrm>
            <a:off x="817436" y="2332652"/>
            <a:ext cx="1919466" cy="20368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226" b="96914" l="4095" r="368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140" r="59054"/>
          <a:stretch/>
        </p:blipFill>
        <p:spPr>
          <a:xfrm>
            <a:off x="4005853" y="4609322"/>
            <a:ext cx="3332146" cy="3659903"/>
          </a:xfrm>
          <a:prstGeom prst="rect">
            <a:avLst/>
          </a:prstGeom>
        </p:spPr>
      </p:pic>
      <p:pic>
        <p:nvPicPr>
          <p:cNvPr id="9" name="Picture 2" descr="https://img-fotki.yandex.ru/get/55195/200418627.153/0_16b7bb_10ce2aa2_ori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233" y="2968722"/>
            <a:ext cx="2192490" cy="164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55" b="52342" l="617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20" t="27563" r="4104" b="50932"/>
          <a:stretch/>
        </p:blipFill>
        <p:spPr>
          <a:xfrm>
            <a:off x="9420949" y="690465"/>
            <a:ext cx="2002100" cy="19500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11" b="24366" l="38335" r="62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305" t="7204" r="34399" b="73727"/>
          <a:stretch/>
        </p:blipFill>
        <p:spPr>
          <a:xfrm>
            <a:off x="4854872" y="-133493"/>
            <a:ext cx="2161749" cy="19828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74" b="25326" l="72016" r="882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989" t="9068" r="9744" b="72867"/>
          <a:stretch/>
        </p:blipFill>
        <p:spPr>
          <a:xfrm>
            <a:off x="7677722" y="-8663"/>
            <a:ext cx="1334277" cy="1733185"/>
          </a:xfrm>
          <a:prstGeom prst="rect">
            <a:avLst/>
          </a:prstGeom>
        </p:spPr>
      </p:pic>
      <p:sp>
        <p:nvSpPr>
          <p:cNvPr id="16" name="Стрелка влево 15"/>
          <p:cNvSpPr/>
          <p:nvPr/>
        </p:nvSpPr>
        <p:spPr>
          <a:xfrm>
            <a:off x="2835266" y="3426889"/>
            <a:ext cx="2481943" cy="12129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869287" y="4205050"/>
            <a:ext cx="141324" cy="727788"/>
          </a:xfrm>
          <a:prstGeom prst="downArrow">
            <a:avLst>
              <a:gd name="adj1" fmla="val 34198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>
            <a:off x="5616485" y="1701415"/>
            <a:ext cx="110881" cy="109481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852601" y="3427154"/>
            <a:ext cx="2568348" cy="1212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19710074">
            <a:off x="3458411" y="4385214"/>
            <a:ext cx="1881757" cy="12527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 rot="1753111">
            <a:off x="3152772" y="2427681"/>
            <a:ext cx="2340933" cy="11540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 rot="8139070">
            <a:off x="6418158" y="2251142"/>
            <a:ext cx="2000296" cy="10702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 rot="13297715">
            <a:off x="6346045" y="4738078"/>
            <a:ext cx="2175203" cy="7868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лево 24"/>
          <p:cNvSpPr/>
          <p:nvPr/>
        </p:nvSpPr>
        <p:spPr>
          <a:xfrm rot="9463656">
            <a:off x="6876338" y="2666655"/>
            <a:ext cx="2383373" cy="8120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69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72</Words>
  <Application>Microsoft Office PowerPoint</Application>
  <PresentationFormat>Широкоэкранный</PresentationFormat>
  <Paragraphs>10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16</cp:revision>
  <dcterms:created xsi:type="dcterms:W3CDTF">2023-05-29T19:58:18Z</dcterms:created>
  <dcterms:modified xsi:type="dcterms:W3CDTF">2023-05-30T11:23:29Z</dcterms:modified>
</cp:coreProperties>
</file>