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98" r:id="rId2"/>
    <p:sldId id="299" r:id="rId3"/>
    <p:sldId id="300" r:id="rId4"/>
    <p:sldId id="301" r:id="rId5"/>
    <p:sldId id="302" r:id="rId6"/>
    <p:sldId id="303" r:id="rId7"/>
    <p:sldId id="304" r:id="rId8"/>
    <p:sldId id="305" r:id="rId9"/>
    <p:sldId id="306" r:id="rId10"/>
    <p:sldId id="307" r:id="rId11"/>
    <p:sldId id="308" r:id="rId12"/>
    <p:sldId id="309" r:id="rId13"/>
    <p:sldId id="310" r:id="rId14"/>
    <p:sldId id="311" r:id="rId15"/>
    <p:sldId id="296" r:id="rId16"/>
    <p:sldId id="312" r:id="rId17"/>
    <p:sldId id="313" r:id="rId18"/>
    <p:sldId id="314" r:id="rId19"/>
    <p:sldId id="315" r:id="rId20"/>
    <p:sldId id="316" r:id="rId21"/>
    <p:sldId id="318" r:id="rId22"/>
    <p:sldId id="271" r:id="rId23"/>
    <p:sldId id="317" r:id="rId24"/>
    <p:sldId id="320" r:id="rId25"/>
    <p:sldId id="321" r:id="rId26"/>
    <p:sldId id="322" r:id="rId27"/>
    <p:sldId id="331" r:id="rId28"/>
    <p:sldId id="330" r:id="rId29"/>
    <p:sldId id="332" r:id="rId30"/>
    <p:sldId id="323" r:id="rId31"/>
    <p:sldId id="324" r:id="rId32"/>
    <p:sldId id="325" r:id="rId33"/>
    <p:sldId id="326" r:id="rId34"/>
    <p:sldId id="327" r:id="rId35"/>
    <p:sldId id="329" r:id="rId36"/>
    <p:sldId id="328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1B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238" autoAdjust="0"/>
  </p:normalViewPr>
  <p:slideViewPr>
    <p:cSldViewPr>
      <p:cViewPr varScale="1">
        <p:scale>
          <a:sx n="85" d="100"/>
          <a:sy n="85" d="100"/>
        </p:scale>
        <p:origin x="155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208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99DC01-42E1-4779-BC04-68B9E0DF4F8B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892FF-D104-45A9-9922-F3924C9619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043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1A06B-76BC-4046-81E7-BD1EAB0B91FC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D9AB6-CD4D-49FF-8399-6EF8FB992C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8847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1A06B-76BC-4046-81E7-BD1EAB0B91FC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D9AB6-CD4D-49FF-8399-6EF8FB992C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38475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1A06B-76BC-4046-81E7-BD1EAB0B91FC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D9AB6-CD4D-49FF-8399-6EF8FB992C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7515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1A06B-76BC-4046-81E7-BD1EAB0B91FC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D9AB6-CD4D-49FF-8399-6EF8FB992C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118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1A06B-76BC-4046-81E7-BD1EAB0B91FC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D9AB6-CD4D-49FF-8399-6EF8FB992C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148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1A06B-76BC-4046-81E7-BD1EAB0B91FC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D9AB6-CD4D-49FF-8399-6EF8FB992C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919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1A06B-76BC-4046-81E7-BD1EAB0B91FC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D9AB6-CD4D-49FF-8399-6EF8FB992C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9789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1A06B-76BC-4046-81E7-BD1EAB0B91FC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D9AB6-CD4D-49FF-8399-6EF8FB992C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6111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1A06B-76BC-4046-81E7-BD1EAB0B91FC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D9AB6-CD4D-49FF-8399-6EF8FB992C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2297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1A06B-76BC-4046-81E7-BD1EAB0B91FC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D9AB6-CD4D-49FF-8399-6EF8FB992C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2789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1A06B-76BC-4046-81E7-BD1EAB0B91FC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D9AB6-CD4D-49FF-8399-6EF8FB992C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4119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1A06B-76BC-4046-81E7-BD1EAB0B91FC}" type="datetimeFigureOut">
              <a:rPr lang="ru-RU" smtClean="0"/>
              <a:pPr/>
              <a:t>25.11.2024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0D9AB6-CD4D-49FF-8399-6EF8FB992C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9946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&#1057;&#1082;&#1088;&#1072;&#1081;&#1073;&#1080;&#1085;&#1075;_&#1058;&#1088;&#1077;&#1091;&#1075;&#1086;&#1083;&#1100;&#1085;&#1080;&#1082;%20&#1080;%20&#1077;&#1075;&#1086;%20&#1074;&#1080;&#1076;&#1099;.mp4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71480"/>
            <a:ext cx="9144000" cy="452596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6600" b="1" dirty="0" smtClean="0">
                <a:ln w="1905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</a:t>
            </a:r>
            <a:r>
              <a:rPr lang="ru-RU" sz="6600" b="1" dirty="0" err="1" smtClean="0">
                <a:ln w="1905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Скрайбинг</a:t>
            </a:r>
            <a:r>
              <a:rPr lang="ru-RU" sz="6600" b="1" dirty="0" smtClean="0">
                <a:ln w="1905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»</a:t>
            </a:r>
          </a:p>
          <a:p>
            <a:pPr algn="ctr">
              <a:buNone/>
            </a:pPr>
            <a:r>
              <a:rPr lang="ru-RU" sz="6600" b="1" dirty="0" smtClean="0">
                <a:ln w="1905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как </a:t>
            </a:r>
            <a:r>
              <a:rPr lang="ru-RU" sz="6600" b="1" dirty="0">
                <a:ln w="1905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инструмент визуализации мышления на уроках </a:t>
            </a:r>
            <a:r>
              <a:rPr lang="ru-RU" sz="6600" b="1" dirty="0" smtClean="0">
                <a:ln w="1905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математики</a:t>
            </a:r>
            <a:endParaRPr lang="ru-RU" sz="6600" b="1" dirty="0">
              <a:ln w="19050" cmpd="sng">
                <a:solidFill>
                  <a:srgbClr val="002060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 l="10981" t="11719" r="8309" b="917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 l="10432" t="12695" r="9407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 l="21962" t="11719" r="19839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 l="11530" t="10742" r="9956" b="111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 l="10432" t="12695" r="9407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 l="13177" t="16601" r="8858" b="1504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 l="13726" t="11719" r="11054" b="63867"/>
          <a:stretch>
            <a:fillRect/>
          </a:stretch>
        </p:blipFill>
        <p:spPr bwMode="auto">
          <a:xfrm>
            <a:off x="0" y="0"/>
            <a:ext cx="9144000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Содержимое 3" descr="i_00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3108" y="2357430"/>
            <a:ext cx="5072098" cy="421196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 l="9883" t="15625" r="7759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 l="9883" t="11719" r="10505" b="6250"/>
          <a:stretch>
            <a:fillRect/>
          </a:stretch>
        </p:blipFill>
        <p:spPr bwMode="auto">
          <a:xfrm>
            <a:off x="0" y="-2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 l="10432" t="11719" r="9407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1530" t="13672" r="12152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 l="9883" t="10742" r="9956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 l="12079" t="12695" r="9407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7344816" cy="1143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Скрайбинг</a:t>
            </a:r>
            <a:r>
              <a:rPr lang="ru-RU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компьютерный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При создании компьютерного </a:t>
            </a:r>
            <a:r>
              <a:rPr lang="ru-RU" b="1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скрайбинга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b="1" dirty="0" smtClean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используются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специальные программы и онлайн-сервисы</a:t>
            </a: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204864"/>
            <a:ext cx="3503325" cy="263792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Прямоугольник 5">
            <a:hlinkClick r:id="rId3" action="ppaction://hlinkfile"/>
          </p:cNvPr>
          <p:cNvSpPr/>
          <p:nvPr/>
        </p:nvSpPr>
        <p:spPr>
          <a:xfrm>
            <a:off x="0" y="5857892"/>
            <a:ext cx="5143504" cy="50004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Скрайбинг</a:t>
            </a:r>
            <a:r>
              <a:rPr lang="ru-RU" dirty="0" smtClean="0"/>
              <a:t> «Треугольник и его виды»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10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 l="11530" t="10743" r="9955" b="722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 l="12079" t="11719" r="11603" b="1796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 l="10981" t="12695" r="8858" b="9180"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0" y="2357430"/>
            <a:ext cx="4643438" cy="450057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 l="12628" t="48828" r="63214" b="38476"/>
          <a:stretch>
            <a:fillRect/>
          </a:stretch>
        </p:blipFill>
        <p:spPr bwMode="auto">
          <a:xfrm>
            <a:off x="714348" y="2714620"/>
            <a:ext cx="3143272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Создание рисованного </a:t>
            </a:r>
            <a:r>
              <a:rPr lang="ru-RU" b="1" dirty="0" err="1" smtClean="0">
                <a:solidFill>
                  <a:srgbClr val="002060"/>
                </a:solidFill>
              </a:rPr>
              <a:t>скрайбинга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57898" t="28809" r="8858" b="20776"/>
          <a:stretch>
            <a:fillRect/>
          </a:stretch>
        </p:blipFill>
        <p:spPr bwMode="auto">
          <a:xfrm>
            <a:off x="2071670" y="1142984"/>
            <a:ext cx="4857784" cy="5446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9883" t="11719" r="8858" b="6250"/>
          <a:stretch>
            <a:fillRect/>
          </a:stretch>
        </p:blipFill>
        <p:spPr bwMode="auto">
          <a:xfrm>
            <a:off x="0" y="0"/>
            <a:ext cx="918828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2873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>Задание по теме «Четырехугольники"</a:t>
            </a:r>
            <a:r>
              <a:rPr lang="ru-RU" sz="3200" dirty="0" smtClean="0">
                <a:solidFill>
                  <a:srgbClr val="7030A0"/>
                </a:solidFill>
              </a:rPr>
              <a:t/>
            </a:r>
            <a:br>
              <a:rPr lang="ru-RU" sz="3200" dirty="0" smtClean="0">
                <a:solidFill>
                  <a:srgbClr val="7030A0"/>
                </a:solidFill>
              </a:rPr>
            </a:b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856357"/>
            <a:ext cx="9144000" cy="600164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Однажды на съезд четырехугольников съехались фигуры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Трапеция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Квадрат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Ромб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Прямоугольник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Параллелограмм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Их нужно было заселить в разные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номера.Номера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были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Общие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Одной звезды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Двух звезд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Трех звезд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Люкс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Общие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можно поселить только те фигуры у которых есть пара параллельных сторон.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Одной звезды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можно поселить только те фигуры у которых есть две  пары параллельных сторон.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Двух звезд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можно поселить только те фигуры у которых все стороны равны.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Трех звезд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можно поселить только те фигуры у которых все углы равны.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Люкс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можно поселить только те фигуры у которых все стороны  и углы равны.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Какие фигуры поселить в данные номера?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C:\Users\Admin\Pictures\Screenshots\Снимок экрана (28)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84" y="0"/>
            <a:ext cx="4929189" cy="28980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9334" t="11719" r="8858" b="218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 l="9883" t="11719" r="8858" b="1015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 l="11530" t="10742" r="8858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 l="10432" t="11719" r="8858" b="1015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 l="9883" t="11719" r="8858" b="1015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 l="9883" t="11719" r="8309" b="917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9883" t="12695" r="9407" b="9179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 l="10981" t="11719" r="11603" b="917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9883" t="11719" r="9407" b="11577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10432" t="11719" r="8309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l="10432" t="12695" r="8309" b="1015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l="10432" t="11719" r="8309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l="10981" t="11719" r="8857" b="722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l="9883" t="14648" r="8858" b="2480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</TotalTime>
  <Words>174</Words>
  <Application>Microsoft Office PowerPoint</Application>
  <PresentationFormat>Экран (4:3)</PresentationFormat>
  <Paragraphs>16</Paragraphs>
  <Slides>36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0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Скрайбинг компьютерный</vt:lpstr>
      <vt:lpstr>Презентация PowerPoint</vt:lpstr>
      <vt:lpstr>Презентация PowerPoint</vt:lpstr>
      <vt:lpstr>Презентация PowerPoint</vt:lpstr>
      <vt:lpstr>Создание рисованного скрайбинга</vt:lpstr>
      <vt:lpstr>Презентация PowerPoint</vt:lpstr>
      <vt:lpstr>Задание по теме «Четырехугольники"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</cp:lastModifiedBy>
  <cp:revision>62</cp:revision>
  <dcterms:created xsi:type="dcterms:W3CDTF">2019-04-21T10:10:07Z</dcterms:created>
  <dcterms:modified xsi:type="dcterms:W3CDTF">2024-11-25T12:55:21Z</dcterms:modified>
</cp:coreProperties>
</file>