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1" r:id="rId4"/>
    <p:sldId id="289" r:id="rId5"/>
    <p:sldId id="258" r:id="rId6"/>
    <p:sldId id="262" r:id="rId7"/>
    <p:sldId id="283" r:id="rId8"/>
    <p:sldId id="292" r:id="rId9"/>
    <p:sldId id="273" r:id="rId10"/>
    <p:sldId id="293" r:id="rId11"/>
    <p:sldId id="261" r:id="rId12"/>
    <p:sldId id="275" r:id="rId13"/>
    <p:sldId id="294" r:id="rId14"/>
    <p:sldId id="263" r:id="rId15"/>
    <p:sldId id="295" r:id="rId16"/>
    <p:sldId id="296" r:id="rId17"/>
    <p:sldId id="264" r:id="rId18"/>
    <p:sldId id="268" r:id="rId19"/>
    <p:sldId id="297" r:id="rId20"/>
    <p:sldId id="298" r:id="rId21"/>
    <p:sldId id="269" r:id="rId22"/>
    <p:sldId id="270" r:id="rId23"/>
    <p:sldId id="299" r:id="rId24"/>
    <p:sldId id="272" r:id="rId25"/>
    <p:sldId id="300" r:id="rId26"/>
    <p:sldId id="271" r:id="rId27"/>
    <p:sldId id="274" r:id="rId28"/>
    <p:sldId id="301" r:id="rId29"/>
    <p:sldId id="276" r:id="rId30"/>
    <p:sldId id="302" r:id="rId31"/>
    <p:sldId id="277" r:id="rId32"/>
    <p:sldId id="303" r:id="rId33"/>
    <p:sldId id="284" r:id="rId34"/>
    <p:sldId id="285" r:id="rId35"/>
    <p:sldId id="304" r:id="rId36"/>
    <p:sldId id="305" r:id="rId37"/>
    <p:sldId id="30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496944" cy="126628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</a:t>
            </a: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"</a:t>
            </a:r>
            <a:r>
              <a:rPr lang="ru-RU" sz="28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Мензелинская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кадетская школа-интернат имени Героя Советского Союза генерал-полковника </a:t>
            </a:r>
            <a:r>
              <a:rPr lang="ru-RU" sz="28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В.Н.Гордова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</a:p>
          <a:p>
            <a:pPr>
              <a:spcBef>
                <a:spcPts val="0"/>
              </a:spcBef>
            </a:pPr>
            <a:endParaRPr lang="ru-RU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10800000" flipV="1">
            <a:off x="683568" y="3185765"/>
            <a:ext cx="8784976" cy="1986359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помним!</a:t>
            </a:r>
            <a:b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Проектно</a:t>
            </a:r>
            <a:r>
              <a:rPr lang="ru-RU" sz="31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исследовательская работа</a:t>
            </a:r>
            <a:endParaRPr lang="ru-RU" sz="31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   Папа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Кругловой Татьяны Петровны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/>
          </a:bodyPr>
          <a:lstStyle/>
          <a:p>
            <a:r>
              <a:rPr lang="ru-RU" dirty="0"/>
              <a:t>Зыков Пётр Михайлович, родился 30. 06.1922, окончил Чкаловское училище зенитной артиллерии в 1941 году. За боевые заслуги награждён орденом Красной Звезды и медалями. Освобождал Сталинград. Всю войну вёл дневник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E39314-1AB5-40E9-8030-B1E65D1ECD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622993"/>
            <a:ext cx="255027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59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  Тётя 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Кругловой Татьяны Петровны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r>
              <a:rPr lang="ru-RU" sz="1600" dirty="0"/>
              <a:t>Панкова Елена Михайловна. Родилась в г. Мензелинске 1.05.1925г. В 1940 году поступила в педагогической училище. Закончив училище в июле 1943 года, она добровольцем ушла на фронт. Служила в зенитом артиллерийском полку командиром связи, а после ранения была 'слухачом' и сообщала штаб части о приближении самолётов противника. Однажды на задании, когда она соединяла линию связи ей оторвало палец. Победу она встретила в Польше. Награждена медалями "За боевые заслуги" и "За победу над фашистской Германией". Домой вернулась в сентябре 1945г. После войны работала в Детском доме 62.а потом в детских яслях. Мать героиня 9х детей. Умерла 26.11.2002 году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E74F6D35-A252-4962-AF38-62A37216F1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7005" y="1700808"/>
            <a:ext cx="3060859" cy="408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65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 Дедушка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Лебедевой Елены </a:t>
            </a:r>
            <a:r>
              <a:rPr lang="ru-RU" dirty="0" err="1">
                <a:solidFill>
                  <a:srgbClr val="FF0000"/>
                </a:solidFill>
              </a:rPr>
              <a:t>Ульфатовны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9516" y="2568891"/>
            <a:ext cx="3670956" cy="3759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0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5D30ABE-10D1-4DB5-AFAB-30F934DCC76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0104" y="2420888"/>
            <a:ext cx="4038600" cy="280177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57C490-B0F8-4E88-A0FF-E41FE64ED3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1794168"/>
            <a:ext cx="2952328" cy="401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0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 Дедушка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Лебедевой Елены </a:t>
            </a:r>
            <a:r>
              <a:rPr lang="ru-RU" dirty="0" err="1">
                <a:solidFill>
                  <a:srgbClr val="FF0000"/>
                </a:solidFill>
              </a:rPr>
              <a:t>Ульфатовны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9516" y="2568891"/>
            <a:ext cx="3670956" cy="3759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/>
              <a:t>Лебедев Леонид Иванович,</a:t>
            </a:r>
          </a:p>
          <a:p>
            <a:pPr marL="0" indent="0">
              <a:buNone/>
            </a:pPr>
            <a:r>
              <a:rPr lang="ru-RU" sz="2000" dirty="0"/>
              <a:t> родился 30.10.1925, призван на фронт в январе 1943 г.,  62 гвардейская дивизия. Освобождал Украину, Румынию. Награждён орденом Отечественной войны II степени, медалями. Вернулся в мае 1949 г. Умер 2002 году.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5D30ABE-10D1-4DB5-AFAB-30F934DCC76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0104" y="2420888"/>
            <a:ext cx="4038600" cy="28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34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 Анастасьевой  Ольги Михайловны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E57F493-549A-4F2D-B267-0CF9CA6337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1560" y="1900022"/>
            <a:ext cx="2736304" cy="390869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F85F531-B87A-4F73-8C90-BCF01B499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066" y="1890894"/>
            <a:ext cx="2931518" cy="39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54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 Анастасьевой  Ольги Михайловны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/>
          </a:bodyPr>
          <a:lstStyle/>
          <a:p>
            <a:r>
              <a:rPr lang="ru-RU" dirty="0"/>
              <a:t>Чутков Тихон Романович (22.06.1925 – 10.09.1983), </a:t>
            </a:r>
            <a:r>
              <a:rPr lang="ru-RU" dirty="0" err="1"/>
              <a:t>мл.сержант</a:t>
            </a:r>
            <a:r>
              <a:rPr lang="ru-RU" dirty="0"/>
              <a:t> в РККА с 01.01.1943 года. Место призыва: </a:t>
            </a:r>
            <a:r>
              <a:rPr lang="ru-RU" dirty="0" err="1"/>
              <a:t>Мензелинский</a:t>
            </a:r>
            <a:r>
              <a:rPr lang="ru-RU" dirty="0"/>
              <a:t> РВК, Татарская АССР, </a:t>
            </a:r>
            <a:r>
              <a:rPr lang="ru-RU" dirty="0" err="1"/>
              <a:t>Мензелинский</a:t>
            </a:r>
            <a:r>
              <a:rPr lang="ru-RU" dirty="0"/>
              <a:t> р-</a:t>
            </a:r>
            <a:r>
              <a:rPr lang="ru-RU" dirty="0" err="1"/>
              <a:t>н.Место</a:t>
            </a:r>
            <a:r>
              <a:rPr lang="ru-RU" dirty="0"/>
              <a:t> службы: 67 </a:t>
            </a:r>
            <a:r>
              <a:rPr lang="ru-RU" dirty="0" err="1"/>
              <a:t>мехбр</a:t>
            </a:r>
            <a:r>
              <a:rPr lang="ru-RU" dirty="0"/>
              <a:t> 8 </a:t>
            </a:r>
            <a:r>
              <a:rPr lang="ru-RU" dirty="0" err="1"/>
              <a:t>мк</a:t>
            </a:r>
            <a:r>
              <a:rPr lang="ru-RU" dirty="0"/>
              <a:t>. Награда: Медаль «За боевые заслуги»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E57F493-549A-4F2D-B267-0CF9CA6337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1560" y="1900022"/>
            <a:ext cx="2585933" cy="39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06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Пермяковой</a:t>
            </a:r>
            <a:r>
              <a:rPr lang="ru-RU" sz="3600" dirty="0">
                <a:solidFill>
                  <a:srgbClr val="FF0000"/>
                </a:solidFill>
              </a:rPr>
              <a:t> Надежды Витальевны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E21B1F-5652-4989-ADB9-37F311882F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556792"/>
            <a:ext cx="3355752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F872B5-4B33-4864-886E-5CB316847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608420"/>
            <a:ext cx="3355751" cy="447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74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Пермяковой</a:t>
            </a:r>
            <a:r>
              <a:rPr lang="ru-RU" sz="3600" dirty="0">
                <a:solidFill>
                  <a:srgbClr val="FF0000"/>
                </a:solidFill>
              </a:rPr>
              <a:t> Надежды Витальевны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Патрикеев Иван </a:t>
            </a:r>
            <a:r>
              <a:rPr lang="ru-RU" dirty="0" err="1"/>
              <a:t>Никонорович</a:t>
            </a:r>
            <a:r>
              <a:rPr lang="ru-RU" dirty="0"/>
              <a:t>, 25.10.1919 г.р., место рождения-  Татарская АССР, </a:t>
            </a:r>
            <a:r>
              <a:rPr lang="ru-RU" dirty="0" err="1"/>
              <a:t>Красноборский</a:t>
            </a:r>
            <a:r>
              <a:rPr lang="ru-RU" dirty="0"/>
              <a:t> р-н, с. Новый Красный Бор, призван </a:t>
            </a:r>
            <a:r>
              <a:rPr lang="ru-RU" dirty="0" err="1"/>
              <a:t>Красноборский</a:t>
            </a:r>
            <a:r>
              <a:rPr lang="ru-RU" dirty="0"/>
              <a:t> РВК, Татарская АССР, </a:t>
            </a:r>
            <a:r>
              <a:rPr lang="ru-RU" dirty="0" err="1"/>
              <a:t>Красноборский</a:t>
            </a:r>
            <a:r>
              <a:rPr lang="ru-RU" dirty="0"/>
              <a:t> р-н, гвардии  старший сержант, командир отделения транспортной роты 84 Гвардейского Стрелкового Полка, воинская часть: 168 </a:t>
            </a:r>
            <a:r>
              <a:rPr lang="ru-RU" dirty="0" err="1"/>
              <a:t>осб</a:t>
            </a:r>
            <a:r>
              <a:rPr lang="ru-RU" dirty="0"/>
              <a:t>; 84 </a:t>
            </a:r>
            <a:r>
              <a:rPr lang="ru-RU" dirty="0" err="1"/>
              <a:t>гв</a:t>
            </a:r>
            <a:r>
              <a:rPr lang="ru-RU" dirty="0"/>
              <a:t>. </a:t>
            </a:r>
            <a:r>
              <a:rPr lang="ru-RU" dirty="0" err="1"/>
              <a:t>сп</a:t>
            </a:r>
            <a:r>
              <a:rPr lang="ru-RU" dirty="0"/>
              <a:t> 33 </a:t>
            </a:r>
            <a:r>
              <a:rPr lang="ru-RU" dirty="0" err="1"/>
              <a:t>гв</a:t>
            </a:r>
            <a:r>
              <a:rPr lang="ru-RU" dirty="0"/>
              <a:t>. </a:t>
            </a:r>
            <a:r>
              <a:rPr lang="ru-RU" dirty="0" err="1"/>
              <a:t>сд</a:t>
            </a:r>
            <a:r>
              <a:rPr lang="ru-RU" dirty="0"/>
              <a:t> 4 </a:t>
            </a:r>
            <a:r>
              <a:rPr lang="ru-RU" dirty="0" err="1"/>
              <a:t>УкрФ</a:t>
            </a:r>
            <a:r>
              <a:rPr lang="ru-RU" dirty="0"/>
              <a:t> . Награды:  Медаль «За боевые заслуги» 06.11.1943г.,  Медаль «За боевые заслуги» 31.05.1944 г. , Орден Красной Звезды 22.03.1945 г, Медаль «За оборону Сталинграда» 22.12.1942г, Медаль «За победу над Германией в Великой Отечественной войне 1941–1945 гг.» 09.05.1945. Умер 25.04.1965 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E21B1F-5652-4989-ADB9-37F311882F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556792"/>
            <a:ext cx="335575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36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Прадедушка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   </a:t>
            </a:r>
            <a:r>
              <a:rPr lang="ru-RU" sz="3600" dirty="0" err="1">
                <a:solidFill>
                  <a:srgbClr val="FF0000"/>
                </a:solidFill>
              </a:rPr>
              <a:t>Хаджимба</a:t>
            </a:r>
            <a:r>
              <a:rPr lang="ru-RU" sz="3600" dirty="0">
                <a:solidFill>
                  <a:srgbClr val="FF0000"/>
                </a:solidFill>
              </a:rPr>
              <a:t> Оксаны Дмитриевны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CA96691-B90F-4C35-B8AB-46B1F50C54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8549" y="1775120"/>
            <a:ext cx="4035902" cy="41761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6320E5-5D36-48C5-8237-09AAAC38C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908" y="2146928"/>
            <a:ext cx="3495003" cy="343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984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Прадедушка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   </a:t>
            </a:r>
            <a:r>
              <a:rPr lang="ru-RU" sz="3600" dirty="0" err="1">
                <a:solidFill>
                  <a:srgbClr val="FF0000"/>
                </a:solidFill>
              </a:rPr>
              <a:t>Хаджимба</a:t>
            </a:r>
            <a:r>
              <a:rPr lang="ru-RU" sz="3600" dirty="0">
                <a:solidFill>
                  <a:srgbClr val="FF0000"/>
                </a:solidFill>
              </a:rPr>
              <a:t> Оксаны Дмитриевны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r>
              <a:rPr lang="ru-RU" dirty="0"/>
              <a:t>Новиков Леонид Иванович, 1906 </a:t>
            </a:r>
            <a:r>
              <a:rPr lang="ru-RU" dirty="0" err="1"/>
              <a:t>г.р</a:t>
            </a:r>
            <a:r>
              <a:rPr lang="ru-RU" dirty="0"/>
              <a:t> погиб 10.01.1942 г. Родился в </a:t>
            </a:r>
            <a:r>
              <a:rPr lang="ru-RU" dirty="0" err="1"/>
              <a:t>г.Мензелинске</a:t>
            </a:r>
            <a:r>
              <a:rPr lang="ru-RU" dirty="0"/>
              <a:t>. Проживал в г. Мензелинск ул. </a:t>
            </a:r>
            <a:r>
              <a:rPr lang="ru-RU" dirty="0" err="1"/>
              <a:t>Вахитова</a:t>
            </a:r>
            <a:r>
              <a:rPr lang="ru-RU" dirty="0"/>
              <a:t>, д.12. (Сейчас это улица Ленина)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CA96691-B90F-4C35-B8AB-46B1F50C54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8549" y="1775120"/>
            <a:ext cx="4035902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63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5300" dirty="0">
                <a:solidFill>
                  <a:srgbClr val="C00000"/>
                </a:solidFill>
              </a:rPr>
              <a:t>Актуальность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sz="2700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DA214245-0163-4C9B-BB66-599599915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Приходит поколение ребят, которое, к огромному сожалению, станет последним поколением, успевшим увидеть ветеранов Великой Отечественной войны. Пройдут годы, и все больше людей станет забывать своих героев, станет забывать подвиг советских солдат и не только солдат. Мы, потомки, должны знать свою историю, историю своей Родины, своей семьи. </a:t>
            </a:r>
          </a:p>
        </p:txBody>
      </p:sp>
    </p:spTree>
    <p:extLst>
      <p:ext uri="{BB962C8B-B14F-4D97-AF65-F5344CB8AC3E}">
        <p14:creationId xmlns:p14="http://schemas.microsoft.com/office/powerpoint/2010/main" val="3570366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   Дядя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Самигулина</a:t>
            </a:r>
            <a:r>
              <a:rPr lang="ru-RU" sz="3600" dirty="0">
                <a:solidFill>
                  <a:srgbClr val="FF0000"/>
                </a:solidFill>
              </a:rPr>
              <a:t> Марата </a:t>
            </a:r>
            <a:r>
              <a:rPr lang="ru-RU" sz="3600" dirty="0" err="1">
                <a:solidFill>
                  <a:srgbClr val="FF0000"/>
                </a:solidFill>
              </a:rPr>
              <a:t>Митхатовича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F6675D-27D3-454C-8FD2-280746A6E9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8624" y="1600200"/>
            <a:ext cx="3355752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DCB924-451A-4901-B582-907FB3B7F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142" y="1652500"/>
            <a:ext cx="3311885" cy="379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95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   Дядя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Самигулина</a:t>
            </a:r>
            <a:r>
              <a:rPr lang="ru-RU" sz="3600" dirty="0">
                <a:solidFill>
                  <a:srgbClr val="FF0000"/>
                </a:solidFill>
              </a:rPr>
              <a:t> Марата </a:t>
            </a:r>
            <a:r>
              <a:rPr lang="ru-RU" sz="3600" dirty="0" err="1">
                <a:solidFill>
                  <a:srgbClr val="FF0000"/>
                </a:solidFill>
              </a:rPr>
              <a:t>Митхатовича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/>
              <a:t>Сайфутдинов</a:t>
            </a:r>
            <a:r>
              <a:rPr lang="ru-RU" dirty="0"/>
              <a:t> </a:t>
            </a:r>
            <a:r>
              <a:rPr lang="ru-RU" dirty="0" err="1"/>
              <a:t>Абдуллахат</a:t>
            </a:r>
            <a:r>
              <a:rPr lang="ru-RU" dirty="0"/>
              <a:t> </a:t>
            </a:r>
            <a:r>
              <a:rPr lang="ru-RU" dirty="0" err="1"/>
              <a:t>Алимзянович</a:t>
            </a:r>
            <a:r>
              <a:rPr lang="ru-RU" dirty="0"/>
              <a:t>, родился в 1927 году. В деревне Старый </a:t>
            </a:r>
            <a:r>
              <a:rPr lang="ru-RU" dirty="0" err="1"/>
              <a:t>Чукал</a:t>
            </a:r>
            <a:r>
              <a:rPr lang="ru-RU" dirty="0"/>
              <a:t> </a:t>
            </a:r>
            <a:r>
              <a:rPr lang="ru-RU" dirty="0" err="1"/>
              <a:t>Дрожжановского</a:t>
            </a:r>
            <a:r>
              <a:rPr lang="ru-RU" dirty="0"/>
              <a:t> района Татарской АССР. В Красную Армию был призван в декабре 1944 г. Воевал в Западной Украине. Награжден медалью « За победу над Германией 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F6675D-27D3-454C-8FD2-280746A6E9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8624" y="1600200"/>
            <a:ext cx="335575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01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 err="1">
                <a:solidFill>
                  <a:srgbClr val="FF0000"/>
                </a:solidFill>
              </a:rPr>
              <a:t>Мадишина</a:t>
            </a:r>
            <a:r>
              <a:rPr lang="ru-RU" sz="3600" dirty="0">
                <a:solidFill>
                  <a:srgbClr val="FF0000"/>
                </a:solidFill>
              </a:rPr>
              <a:t> Рината </a:t>
            </a:r>
            <a:r>
              <a:rPr lang="ru-RU" sz="3600" dirty="0" err="1">
                <a:solidFill>
                  <a:srgbClr val="FF0000"/>
                </a:solidFill>
              </a:rPr>
              <a:t>Хафизтиновича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9BC57E-B62B-4A87-965C-DF0B65E3D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600200"/>
            <a:ext cx="3341014" cy="4454685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23A42970-A40C-4CC4-B7F6-39D1017B7E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03B9D7-08AD-48BA-9A8F-DBBA5166C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694" y="1600200"/>
            <a:ext cx="3187662" cy="433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81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 err="1">
                <a:solidFill>
                  <a:srgbClr val="FF0000"/>
                </a:solidFill>
              </a:rPr>
              <a:t>Мадишина</a:t>
            </a:r>
            <a:r>
              <a:rPr lang="ru-RU" sz="3600" dirty="0">
                <a:solidFill>
                  <a:srgbClr val="FF0000"/>
                </a:solidFill>
              </a:rPr>
              <a:t> Рината </a:t>
            </a:r>
            <a:r>
              <a:rPr lang="ru-RU" sz="3600" dirty="0" err="1">
                <a:solidFill>
                  <a:srgbClr val="FF0000"/>
                </a:solidFill>
              </a:rPr>
              <a:t>Хафизтиновича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 fontScale="92500"/>
          </a:bodyPr>
          <a:lstStyle/>
          <a:p>
            <a:r>
              <a:rPr lang="ru-RU" dirty="0" err="1"/>
              <a:t>Мадишин</a:t>
            </a:r>
            <a:r>
              <a:rPr lang="ru-RU" dirty="0"/>
              <a:t> </a:t>
            </a:r>
            <a:r>
              <a:rPr lang="ru-RU" dirty="0" err="1"/>
              <a:t>Мирхажиян</a:t>
            </a:r>
            <a:r>
              <a:rPr lang="ru-RU" dirty="0"/>
              <a:t> </a:t>
            </a:r>
            <a:r>
              <a:rPr lang="ru-RU" dirty="0" err="1"/>
              <a:t>Мадиша-улы</a:t>
            </a:r>
            <a:r>
              <a:rPr lang="ru-RU" dirty="0"/>
              <a:t>, родился 3 июня 1921г.  в 1940 был призван с </a:t>
            </a:r>
            <a:r>
              <a:rPr lang="ru-RU" dirty="0" err="1"/>
              <a:t>Муслюмовского</a:t>
            </a:r>
            <a:r>
              <a:rPr lang="ru-RU" dirty="0"/>
              <a:t> района ТАССР на границу с Эстонией там и начал свой военный путь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9BC57E-B62B-4A87-965C-DF0B65E3D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600200"/>
            <a:ext cx="3341014" cy="4454685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23A42970-A40C-4CC4-B7F6-39D1017B7E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246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Ефремова Сергея Александровича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F77273E-0458-4ED0-AB9E-0D40D2CEA3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75656" y="1628800"/>
            <a:ext cx="2545854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93AA61-5812-4BAE-AF0A-9753236F4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796" y="1628800"/>
            <a:ext cx="374298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94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                     Дедушка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Ефремова Сергея Александровича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Ефремов Дмитрий Александрович 1914 </a:t>
            </a:r>
            <a:r>
              <a:rPr lang="ru-RU" dirty="0" err="1"/>
              <a:t>г.р</a:t>
            </a:r>
            <a:r>
              <a:rPr lang="ru-RU" dirty="0"/>
              <a:t> , призван 14.08.1941г </a:t>
            </a:r>
            <a:r>
              <a:rPr lang="ru-RU" dirty="0" err="1"/>
              <a:t>Мензелинским</a:t>
            </a:r>
            <a:r>
              <a:rPr lang="ru-RU" dirty="0"/>
              <a:t> РВК ТАССР, красноармеец. Пропал без вести 1942 г.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F77273E-0458-4ED0-AB9E-0D40D2CEA3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75656" y="1628800"/>
            <a:ext cx="254585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210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Дедушка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err="1">
                <a:solidFill>
                  <a:srgbClr val="FF0000"/>
                </a:solidFill>
              </a:rPr>
              <a:t>Альмиевой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Файрузы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Марсовны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628800"/>
            <a:ext cx="3495003" cy="46994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0C5DA4-0481-49FE-BEF3-9F0E8BD41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730397"/>
            <a:ext cx="3106688" cy="4398851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529AE28E-497B-4384-B005-0A51E4FC93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CDE107-C0EF-45B3-8C0B-0E3C1751C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041" y="1577308"/>
            <a:ext cx="3332985" cy="444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021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Дедушка </a:t>
            </a:r>
            <a:r>
              <a:rPr lang="ru-RU" sz="3600" dirty="0" err="1">
                <a:solidFill>
                  <a:srgbClr val="FF0000"/>
                </a:solidFill>
              </a:rPr>
              <a:t>Заляловой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Ляйсании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Миннефирдависовны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211867-A70D-4D88-A8EB-DF57D5D288F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700808"/>
            <a:ext cx="3394472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B6EB8F-8695-47FC-99F5-148D392C9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623093"/>
            <a:ext cx="3511043" cy="468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405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Дедушка </a:t>
            </a:r>
            <a:r>
              <a:rPr lang="ru-RU" sz="3600" dirty="0" err="1">
                <a:solidFill>
                  <a:srgbClr val="FF0000"/>
                </a:solidFill>
              </a:rPr>
              <a:t>Заляловой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Ляйсании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Миннефирдависовны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r>
              <a:rPr lang="ru-RU" sz="2000" dirty="0" err="1"/>
              <a:t>Хаматуллина</a:t>
            </a:r>
            <a:r>
              <a:rPr lang="ru-RU" sz="2000" dirty="0"/>
              <a:t> Ханиф </a:t>
            </a:r>
            <a:r>
              <a:rPr lang="ru-RU" sz="2000" dirty="0" err="1"/>
              <a:t>Хаматуллович</a:t>
            </a:r>
            <a:r>
              <a:rPr lang="ru-RU" sz="2000" dirty="0"/>
              <a:t> родился 10.04.1920г. в д. </a:t>
            </a:r>
            <a:r>
              <a:rPr lang="ru-RU" sz="2000" dirty="0" err="1"/>
              <a:t>Дусай</a:t>
            </a:r>
            <a:r>
              <a:rPr lang="ru-RU" sz="2000" dirty="0"/>
              <a:t> Кичу </a:t>
            </a:r>
            <a:r>
              <a:rPr lang="ru-RU" sz="2000" dirty="0" err="1"/>
              <a:t>Мензелинского</a:t>
            </a:r>
            <a:r>
              <a:rPr lang="ru-RU" sz="2000" dirty="0"/>
              <a:t> района Татарской АССР. В армию был призван в 1940 году. Воевал под Сталинградом на Волховском фронте. Был командиром миномёта  в звании младшего сержанта. В 1943 году в боях на станции Тихвин был тяжело </a:t>
            </a:r>
            <a:r>
              <a:rPr lang="ru-RU" sz="2000" dirty="0" err="1"/>
              <a:t>ранен,ногу</a:t>
            </a:r>
            <a:r>
              <a:rPr lang="ru-RU" sz="2000" dirty="0"/>
              <a:t> пришлось ампутировать. Награждён Орденом Отечественной войны 1 и 2 степени, медалями. Скончался 11.01 2006г.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211867-A70D-4D88-A8EB-DF57D5D288F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700808"/>
            <a:ext cx="33944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922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Дедушка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Никитина Сергея Алексеевича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55693" y="2230597"/>
            <a:ext cx="4431107" cy="4627403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F5D306D-CDF7-46E3-AEDB-BCB6AFF975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15616" y="1693183"/>
            <a:ext cx="2639797" cy="407857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C498EB-0F92-46B3-9250-C9C953579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665198"/>
            <a:ext cx="3384376" cy="422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8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Цель: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Больше узнать о защитниках Отечества коллег для сохранения истории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sz="2700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DA214245-0163-4C9B-BB66-599599915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 eaLnBrk="0" fontAlgn="base" hangingPunct="0">
              <a:spcAft>
                <a:spcPts val="600"/>
              </a:spcAft>
              <a:buClr>
                <a:srgbClr val="FFFFFF"/>
              </a:buClr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/>
              <a:t>Знакомство с историей и правилами акции «Бессмертный полк»</a:t>
            </a:r>
          </a:p>
          <a:p>
            <a:pPr fontAlgn="base"/>
            <a:r>
              <a:rPr lang="ru-RU" dirty="0"/>
              <a:t>Изучение боевого прошлого семьи</a:t>
            </a:r>
          </a:p>
          <a:p>
            <a:pPr fontAlgn="base"/>
            <a:r>
              <a:rPr lang="ru-RU" dirty="0"/>
              <a:t>Пробудить чувство уважения к боевым традициям старших поколений, любовь к родному Отечеству.</a:t>
            </a:r>
          </a:p>
          <a:p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72ECF9-560C-46E6-8752-C4CD8AD4BAC2}"/>
              </a:ext>
            </a:extLst>
          </p:cNvPr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FFFFFF"/>
              </a:buClr>
              <a:buFont typeface="Wingdings 2" panose="05020102010507070707" pitchFamily="18" charset="2"/>
              <a:buChar char="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73979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Дедушка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Никитина Сергея Алексеевича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55693" y="2230597"/>
            <a:ext cx="4431107" cy="4627403"/>
          </a:xfrm>
        </p:spPr>
        <p:txBody>
          <a:bodyPr>
            <a:noAutofit/>
          </a:bodyPr>
          <a:lstStyle/>
          <a:p>
            <a:r>
              <a:rPr lang="ru-RU" sz="2400" dirty="0"/>
              <a:t>Никитин Сергей Васильевич, </a:t>
            </a:r>
            <a:br>
              <a:rPr lang="ru-RU" sz="2400" dirty="0"/>
            </a:br>
            <a:r>
              <a:rPr lang="ru-RU" sz="2400" dirty="0"/>
              <a:t>родился в селе Старое </a:t>
            </a:r>
            <a:r>
              <a:rPr lang="ru-RU" sz="2400" dirty="0" err="1"/>
              <a:t>Мазино</a:t>
            </a:r>
            <a:r>
              <a:rPr lang="ru-RU" sz="2400" dirty="0"/>
              <a:t> </a:t>
            </a:r>
            <a:br>
              <a:rPr lang="ru-RU" sz="2400" dirty="0"/>
            </a:br>
            <a:r>
              <a:rPr lang="ru-RU" sz="2400" dirty="0" err="1"/>
              <a:t>Мензелинского</a:t>
            </a:r>
            <a:r>
              <a:rPr lang="ru-RU" sz="2400" dirty="0"/>
              <a:t> района ТАССР  в 1908 году. В июне 1941 года был отправлен на фронт и через некоторое время был направлен на передовую. Пропал без вести </a:t>
            </a:r>
            <a:br>
              <a:rPr lang="ru-RU" sz="2400" dirty="0"/>
            </a:br>
            <a:r>
              <a:rPr lang="ru-RU" sz="2400" dirty="0"/>
              <a:t>в феврале 1942года под </a:t>
            </a:r>
            <a:br>
              <a:rPr lang="ru-RU" sz="2400" dirty="0"/>
            </a:br>
            <a:r>
              <a:rPr lang="ru-RU" sz="2400" dirty="0"/>
              <a:t>Смоленском.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F5D306D-CDF7-46E3-AEDB-BCB6AFF975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15616" y="1693183"/>
            <a:ext cx="2639797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8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Анастасьевой  Оксаны Николаевы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endParaRPr lang="ru-RU" sz="1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3C8C43-90B6-4273-8164-95EC620BA8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67326" y="1700808"/>
            <a:ext cx="2883478" cy="396044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C2F421-C689-4FC9-8538-94D9C400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962" y="1700808"/>
            <a:ext cx="291632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678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Дедушка 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Анастасьевой  Оксаны Николаевы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r>
              <a:rPr lang="ru-RU" sz="2400" dirty="0"/>
              <a:t>Елхов Сергей Иванович –1913 г.р. , в  1941 призван </a:t>
            </a:r>
            <a:r>
              <a:rPr lang="ru-RU" sz="2400" dirty="0" err="1"/>
              <a:t>Мензелинским</a:t>
            </a:r>
            <a:r>
              <a:rPr lang="ru-RU" sz="2400" dirty="0"/>
              <a:t> РВК, прошёл Японскую и Великую Отечественную войну, был пулеметчиком, демобилизован в 1942 году. Награды: медаль «За отвагу», «Орден Отечественной войны I степени»</a:t>
            </a:r>
          </a:p>
          <a:p>
            <a:endParaRPr lang="ru-RU" sz="1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3C8C43-90B6-4273-8164-95EC620BA8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60973" y="1916832"/>
            <a:ext cx="2530059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53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Пермякова Николая Васильевича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r>
              <a:rPr lang="ru-RU" sz="2400" dirty="0"/>
              <a:t>Лебедев Николай </a:t>
            </a:r>
            <a:r>
              <a:rPr lang="ru-RU" sz="2400" dirty="0" err="1"/>
              <a:t>Парфильевич</a:t>
            </a:r>
            <a:r>
              <a:rPr lang="ru-RU" sz="2400" dirty="0"/>
              <a:t>–1900 г.р. , в  1941 призван </a:t>
            </a:r>
            <a:r>
              <a:rPr lang="ru-RU" sz="2400" dirty="0" err="1"/>
              <a:t>Мензелинским</a:t>
            </a:r>
            <a:r>
              <a:rPr lang="ru-RU" sz="2400" dirty="0"/>
              <a:t> РВК, прошёл Великую Отечественную войну. Награды: Медаль «За победу над Германией в Великой Отечественной войне 1941–1945 гг.».</a:t>
            </a:r>
          </a:p>
          <a:p>
            <a:r>
              <a:rPr lang="ru-RU" sz="2400" dirty="0"/>
              <a:t> Умер 02.04.1975 г</a:t>
            </a:r>
          </a:p>
          <a:p>
            <a:endParaRPr lang="ru-RU" sz="16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484BC6E-82C5-41CA-B989-EB276B0F27F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5279" y="1556792"/>
            <a:ext cx="3255546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60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Натальи Геннадьевны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07904" y="2132856"/>
            <a:ext cx="4978896" cy="4195355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FFC939-1912-4988-BE31-80A5261D58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914525"/>
            <a:ext cx="3456384" cy="30289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A5E985-34AD-41E4-BFB6-A09A425B0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184" y="1700808"/>
            <a:ext cx="3024336" cy="403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273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Натальи Геннадьевны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07904" y="2132856"/>
            <a:ext cx="4978896" cy="4195355"/>
          </a:xfrm>
        </p:spPr>
        <p:txBody>
          <a:bodyPr>
            <a:noAutofit/>
          </a:bodyPr>
          <a:lstStyle/>
          <a:p>
            <a:r>
              <a:rPr lang="ru-RU" sz="2400" dirty="0"/>
              <a:t>Синичкин Пётр Герасимович, родился 26 апреля 1910 г. в д. </a:t>
            </a:r>
            <a:r>
              <a:rPr lang="ru-RU" sz="2400" dirty="0" err="1"/>
              <a:t>Полионовка</a:t>
            </a:r>
            <a:r>
              <a:rPr lang="ru-RU" sz="2400" dirty="0"/>
              <a:t> </a:t>
            </a:r>
            <a:r>
              <a:rPr lang="ru-RU" sz="2400" dirty="0" err="1"/>
              <a:t>Мензелинского</a:t>
            </a:r>
            <a:r>
              <a:rPr lang="ru-RU" sz="2400" dirty="0"/>
              <a:t> района. Призван </a:t>
            </a:r>
            <a:r>
              <a:rPr lang="ru-RU" sz="2400" dirty="0" err="1"/>
              <a:t>Мензелинский</a:t>
            </a:r>
            <a:r>
              <a:rPr lang="ru-RU" sz="2400" dirty="0"/>
              <a:t> РВК ТАССР, во время войны был </a:t>
            </a:r>
            <a:r>
              <a:rPr lang="ru-RU" sz="2400" dirty="0" err="1"/>
              <a:t>артеллиристом</a:t>
            </a:r>
            <a:r>
              <a:rPr lang="ru-RU" sz="2400" dirty="0"/>
              <a:t>, дошёл до Берлина. </a:t>
            </a:r>
          </a:p>
          <a:p>
            <a:r>
              <a:rPr lang="ru-RU" sz="2400" dirty="0"/>
              <a:t>Награды: медаль «За отвагу», «Орден славы </a:t>
            </a:r>
            <a:r>
              <a:rPr lang="en-US" sz="2400" dirty="0"/>
              <a:t>III </a:t>
            </a:r>
            <a:r>
              <a:rPr lang="ru-RU" sz="2400" dirty="0"/>
              <a:t>степени», «Орден Отечественной войны </a:t>
            </a:r>
            <a:r>
              <a:rPr lang="en-US" sz="2400" dirty="0"/>
              <a:t>I </a:t>
            </a:r>
            <a:r>
              <a:rPr lang="ru-RU" sz="2400" dirty="0"/>
              <a:t>степени»</a:t>
            </a:r>
          </a:p>
          <a:p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FFC939-1912-4988-BE31-80A5261D58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914525"/>
            <a:ext cx="3456384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965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720A57A-CC1D-41C3-9C28-0A2E3B59493D}"/>
              </a:ext>
            </a:extLst>
          </p:cNvPr>
          <p:cNvSpPr/>
          <p:nvPr/>
        </p:nvSpPr>
        <p:spPr>
          <a:xfrm>
            <a:off x="683568" y="-152654"/>
            <a:ext cx="7200800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считаем, что человек, который не знает истории своей страны, не    интересуется жизнью своих предков- ­ это невежественный и неблагодарный человек. Каждый из нас должен уважать своих предков и преклоняться перед ними.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Идут года, меняются поколения людей, но дело защиты Отчизны навсегда останется благородным. Нам нельзя забывать о тех, кто боролся за мир в годы Великой Отечественной войны, погиб на фронте или вернулся живым. Мы будем вечно помнить об их подвиге. Мы уважаем и ценим тех, служил и служит в армии, кто выбрал для себя профессию военного, а также тех, кто готов в любую минуту встать на защиту своей Родины. Нужно знать и помнить свои истоки, корни, передавая память из поколения в поколение, быть более внимательным к окружающим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к </a:t>
            </a:r>
            <a:r>
              <a:rPr lang="ru-RU" sz="20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старшему поколению.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 священный долг - достойно воспитать молодое поколение.</a:t>
            </a:r>
          </a:p>
          <a:p>
            <a:pPr indent="449580" algn="just"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614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15416495-7272-492C-A5DB-0881AB584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Работу выполнили: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434EEF7-0B5C-40FC-916B-319324076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Никитина Светлана Константиновна, учитель математики.</a:t>
            </a:r>
          </a:p>
          <a:p>
            <a:r>
              <a:rPr lang="ru-RU" dirty="0"/>
              <a:t>Пермяков Николай Васильевич, офицер воспитатель.</a:t>
            </a:r>
          </a:p>
          <a:p>
            <a:r>
              <a:rPr lang="ru-RU" dirty="0"/>
              <a:t>Пермякова Надежда Витальевна,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421350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7330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solidFill>
                  <a:srgbClr val="FF0000"/>
                </a:solidFill>
              </a:rPr>
              <a:t/>
            </a:r>
            <a:br>
              <a:rPr lang="ru-RU" sz="3100" dirty="0">
                <a:solidFill>
                  <a:srgbClr val="FF0000"/>
                </a:solidFill>
              </a:rPr>
            </a:br>
            <a:r>
              <a:rPr lang="ru-RU" sz="3100" dirty="0">
                <a:solidFill>
                  <a:srgbClr val="FF0000"/>
                </a:solidFill>
              </a:rPr>
              <a:t>                                        </a:t>
            </a:r>
            <a:r>
              <a:rPr lang="ru-RU" sz="4000" dirty="0">
                <a:solidFill>
                  <a:srgbClr val="FF0000"/>
                </a:solidFill>
              </a:rPr>
              <a:t>Дядя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    </a:t>
            </a:r>
            <a:r>
              <a:rPr lang="ru-RU" sz="4000" dirty="0" err="1">
                <a:solidFill>
                  <a:srgbClr val="FF0000"/>
                </a:solidFill>
              </a:rPr>
              <a:t>Мубаракова</a:t>
            </a:r>
            <a:r>
              <a:rPr lang="ru-RU" sz="4000" dirty="0">
                <a:solidFill>
                  <a:srgbClr val="FF0000"/>
                </a:solidFill>
              </a:rPr>
              <a:t> Рустема </a:t>
            </a:r>
            <a:r>
              <a:rPr lang="ru-RU" sz="4000" dirty="0" err="1">
                <a:solidFill>
                  <a:srgbClr val="FF0000"/>
                </a:solidFill>
              </a:rPr>
              <a:t>Мунировича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endParaRPr lang="ru-RU" sz="40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2"/>
            <a:endParaRPr lang="ru-RU" dirty="0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528770A5-B79B-42C0-B40D-C3A27193C1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72913F-740F-4DC3-8A77-B442A64BD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193" y="1600200"/>
            <a:ext cx="3424199" cy="456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90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7330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solidFill>
                  <a:srgbClr val="FF0000"/>
                </a:solidFill>
              </a:rPr>
              <a:t/>
            </a:r>
            <a:br>
              <a:rPr lang="ru-RU" sz="3100" dirty="0">
                <a:solidFill>
                  <a:srgbClr val="FF0000"/>
                </a:solidFill>
              </a:rPr>
            </a:br>
            <a:r>
              <a:rPr lang="ru-RU" sz="3100" dirty="0">
                <a:solidFill>
                  <a:srgbClr val="FF0000"/>
                </a:solidFill>
              </a:rPr>
              <a:t>                                        </a:t>
            </a:r>
            <a:r>
              <a:rPr lang="ru-RU" sz="4000" dirty="0">
                <a:solidFill>
                  <a:srgbClr val="FF0000"/>
                </a:solidFill>
              </a:rPr>
              <a:t>Дядя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    </a:t>
            </a:r>
            <a:r>
              <a:rPr lang="ru-RU" sz="4000" dirty="0" err="1">
                <a:solidFill>
                  <a:srgbClr val="FF0000"/>
                </a:solidFill>
              </a:rPr>
              <a:t>Мубаракова</a:t>
            </a:r>
            <a:r>
              <a:rPr lang="ru-RU" sz="4000" dirty="0">
                <a:solidFill>
                  <a:srgbClr val="FF0000"/>
                </a:solidFill>
              </a:rPr>
              <a:t> Рустема </a:t>
            </a:r>
            <a:r>
              <a:rPr lang="ru-RU" sz="4000" dirty="0" err="1">
                <a:solidFill>
                  <a:srgbClr val="FF0000"/>
                </a:solidFill>
              </a:rPr>
              <a:t>Мунировича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endParaRPr lang="ru-RU" sz="40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/>
              <a:t>Ханипов</a:t>
            </a:r>
            <a:r>
              <a:rPr lang="ru-RU" dirty="0"/>
              <a:t> Хамза </a:t>
            </a:r>
            <a:r>
              <a:rPr lang="ru-RU" dirty="0" err="1"/>
              <a:t>Ханипович</a:t>
            </a:r>
            <a:r>
              <a:rPr lang="ru-RU" dirty="0"/>
              <a:t>, 1926 года рождения. Был призван в ряды Красной Армии, когда ему было 17 лет в 1943 году. Служил в разведке. Все 1944 году при форсировании реки Днепр был тяжело ранен, комиссован. За время  службы был награждён орденом "Славы" третьей степени и медалью "За отвагу".  Умер в 1998г.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528770A5-B79B-42C0-B40D-C3A27193C1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7330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solidFill>
                  <a:srgbClr val="FF0000"/>
                </a:solidFill>
              </a:rPr>
              <a:t/>
            </a:r>
            <a:br>
              <a:rPr lang="ru-RU" sz="3100" dirty="0">
                <a:solidFill>
                  <a:srgbClr val="FF0000"/>
                </a:solidFill>
              </a:rPr>
            </a:br>
            <a:r>
              <a:rPr lang="ru-RU" sz="3100" dirty="0">
                <a:solidFill>
                  <a:srgbClr val="FF0000"/>
                </a:solidFill>
              </a:rPr>
              <a:t>                                    </a:t>
            </a:r>
            <a:r>
              <a:rPr lang="ru-RU" sz="4000" dirty="0">
                <a:solidFill>
                  <a:srgbClr val="FF0000"/>
                </a:solidFill>
              </a:rPr>
              <a:t>Дядя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  </a:t>
            </a:r>
            <a:r>
              <a:rPr lang="ru-RU" sz="4000" dirty="0" err="1">
                <a:solidFill>
                  <a:srgbClr val="FF0000"/>
                </a:solidFill>
              </a:rPr>
              <a:t>Мубаракова</a:t>
            </a:r>
            <a:r>
              <a:rPr lang="ru-RU" sz="4000" dirty="0">
                <a:solidFill>
                  <a:srgbClr val="FF0000"/>
                </a:solidFill>
              </a:rPr>
              <a:t>  Рустема   </a:t>
            </a:r>
            <a:r>
              <a:rPr lang="ru-RU" sz="4000" dirty="0" err="1">
                <a:solidFill>
                  <a:srgbClr val="FF0000"/>
                </a:solidFill>
              </a:rPr>
              <a:t>Мунировича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endParaRPr lang="ru-RU" sz="40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/>
              <a:t>Ханипов</a:t>
            </a:r>
            <a:r>
              <a:rPr lang="ru-RU" dirty="0"/>
              <a:t> Назиф </a:t>
            </a:r>
            <a:r>
              <a:rPr lang="ru-RU" dirty="0" err="1"/>
              <a:t>Ханипович</a:t>
            </a:r>
            <a:r>
              <a:rPr lang="ru-RU" dirty="0"/>
              <a:t>, родился в 1920 году. Призван в ряды Красной Армии в 1940 году. 22 июня 1941 года его часть находилась на границе в Прибалтике. Войну закончил в Берлине в звании капитана. Домой вернулся в 1946 году. Имеет медали "За взятие Кёнигсберга" и "За взятие Берлина". Умер в 1985 году.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6D6219-D82B-45E8-8968-D2217B4717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5728" y="1600200"/>
            <a:ext cx="34015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5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Галеевой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Елены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Ириковны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08472" y="1268760"/>
            <a:ext cx="4374555" cy="5059451"/>
          </a:xfrm>
        </p:spPr>
        <p:txBody>
          <a:bodyPr>
            <a:noAutofit/>
          </a:bodyPr>
          <a:lstStyle/>
          <a:p>
            <a:endParaRPr lang="ru-RU" sz="1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3C8C43-90B6-4273-8164-95EC620BA8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98510" y="1664040"/>
            <a:ext cx="3309962" cy="45462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3611EE-C467-4F32-AF2E-4B3A11D33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722512"/>
            <a:ext cx="3301648" cy="440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52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Галеевой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Елены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Ириковны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1920" y="1700808"/>
            <a:ext cx="4431107" cy="4627403"/>
          </a:xfrm>
        </p:spPr>
        <p:txBody>
          <a:bodyPr>
            <a:noAutofit/>
          </a:bodyPr>
          <a:lstStyle/>
          <a:p>
            <a:r>
              <a:rPr lang="ru-RU" sz="2400" dirty="0"/>
              <a:t>Елхов Сергей Иванович –1913 г.р. , в  1941 призван </a:t>
            </a:r>
            <a:r>
              <a:rPr lang="ru-RU" sz="2400" dirty="0" err="1"/>
              <a:t>Мензелинским</a:t>
            </a:r>
            <a:r>
              <a:rPr lang="ru-RU" sz="2400" dirty="0"/>
              <a:t> РВК, прошёл Японскую и Великую Отечественную войну, был пулеметчиком, демобилизован в 1942 году. Награды: медаль «За отвагу», «Орден Отечественной войны I степени»</a:t>
            </a:r>
          </a:p>
          <a:p>
            <a:endParaRPr lang="ru-RU" sz="1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3C8C43-90B6-4273-8164-95EC620BA8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60973" y="1916832"/>
            <a:ext cx="2530059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72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4BC3617-A67C-4201-9DD2-58B01DAF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</a:rPr>
              <a:t>                          Папа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Кругловой Татьяны Петровны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0998CC-E7CF-4B35-B3CD-04408194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864" y="1802248"/>
            <a:ext cx="4935163" cy="45259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E39314-1AB5-40E9-8030-B1E65D1ECD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11142" y="1467397"/>
            <a:ext cx="3244836" cy="45259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40EC7F-47B5-4369-8D12-068D1E26B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060" y="1440784"/>
            <a:ext cx="3244836" cy="453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998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1174</Words>
  <Application>Microsoft Office PowerPoint</Application>
  <PresentationFormat>Экран (4:3)</PresentationFormat>
  <Paragraphs>72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Times New Roman</vt:lpstr>
      <vt:lpstr>Wingdings 2</vt:lpstr>
      <vt:lpstr>Тема Office</vt:lpstr>
      <vt:lpstr>Мы помним! Проектно – исследовательская работа</vt:lpstr>
      <vt:lpstr> Актуальность  </vt:lpstr>
      <vt:lpstr> Цель: Больше узнать о защитниках Отечества коллег для сохранения истории  </vt:lpstr>
      <vt:lpstr>                                         Дядя      Мубаракова Рустема Мунировича </vt:lpstr>
      <vt:lpstr>                                         Дядя      Мубаракова Рустема Мунировича </vt:lpstr>
      <vt:lpstr>                                     Дядя    Мубаракова  Рустема   Мунировича </vt:lpstr>
      <vt:lpstr>Дедушка  Галеевой Елены Ириковны</vt:lpstr>
      <vt:lpstr>Дедушка  Галеевой Елены Ириковны</vt:lpstr>
      <vt:lpstr>                          Папа  Кругловой Татьяны Петровны</vt:lpstr>
      <vt:lpstr>                          Папа  Кругловой Татьяны Петровны</vt:lpstr>
      <vt:lpstr>                         Тётя   Кругловой Татьяны Петровны</vt:lpstr>
      <vt:lpstr>                        Дедушка  Лебедевой Елены Ульфатовны</vt:lpstr>
      <vt:lpstr>                        Дедушка  Лебедевой Елены Ульфатовны</vt:lpstr>
      <vt:lpstr>                           Дедушка    Анастасьевой  Ольги Михайловны</vt:lpstr>
      <vt:lpstr>                           Дедушка    Анастасьевой  Ольги Михайловны</vt:lpstr>
      <vt:lpstr>                            Дедушка   Пермяковой Надежды Витальевны</vt:lpstr>
      <vt:lpstr>                            Дедушка   Пермяковой Надежды Витальевны</vt:lpstr>
      <vt:lpstr>                        Прадедушка      Хаджимба Оксаны Дмитриевны</vt:lpstr>
      <vt:lpstr>                        Прадедушка      Хаджимба Оксаны Дмитриевны</vt:lpstr>
      <vt:lpstr>                              Дядя  Самигулина Марата Митхатовича</vt:lpstr>
      <vt:lpstr>                              Дядя  Самигулина Марата Митхатовича</vt:lpstr>
      <vt:lpstr>                           Дедушка  Мадишина Рината Хафизтиновича </vt:lpstr>
      <vt:lpstr>                           Дедушка  Мадишина Рината Хафизтиновича </vt:lpstr>
      <vt:lpstr>                     Дедушка  Ефремова Сергея Александровича</vt:lpstr>
      <vt:lpstr>                     Дедушка  Ефремова Сергея Александровича</vt:lpstr>
      <vt:lpstr>                       Дедушка  Альмиевой Файрузы Марсовны</vt:lpstr>
      <vt:lpstr>Дедушка Заляловой   Ляйсании Миннефирдависовны </vt:lpstr>
      <vt:lpstr>Дедушка Заляловой   Ляйсании Миннефирдависовны </vt:lpstr>
      <vt:lpstr>Дедушка  Никитина Сергея Алексеевича</vt:lpstr>
      <vt:lpstr>Дедушка  Никитина Сергея Алексеевича</vt:lpstr>
      <vt:lpstr>                           Дедушка  Анастасьевой  Оксаны Николаевы</vt:lpstr>
      <vt:lpstr>                           Дедушка  Анастасьевой  Оксаны Николаевы</vt:lpstr>
      <vt:lpstr>Дедушка  Пермякова Николая Васильевича</vt:lpstr>
      <vt:lpstr>Дедушка  Тепловой Натальи Геннадьевны</vt:lpstr>
      <vt:lpstr>Дедушка  Тепловой Натальи Геннадьевны</vt:lpstr>
      <vt:lpstr>Презентация PowerPoint</vt:lpstr>
      <vt:lpstr>Работу выполнили: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Учитель</cp:lastModifiedBy>
  <cp:revision>52</cp:revision>
  <dcterms:created xsi:type="dcterms:W3CDTF">2015-04-19T15:51:03Z</dcterms:created>
  <dcterms:modified xsi:type="dcterms:W3CDTF">2021-01-29T05:02:22Z</dcterms:modified>
</cp:coreProperties>
</file>