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70" r:id="rId3"/>
    <p:sldId id="273" r:id="rId4"/>
    <p:sldId id="265" r:id="rId5"/>
    <p:sldId id="266" r:id="rId6"/>
    <p:sldId id="267" r:id="rId7"/>
    <p:sldId id="268" r:id="rId8"/>
    <p:sldId id="262" r:id="rId9"/>
    <p:sldId id="26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044D6-82FF-4CA8-9745-D9B117756481}" type="datetimeFigureOut">
              <a:rPr lang="ru-RU" smtClean="0"/>
              <a:pPr/>
              <a:t>09.10.2020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F9C27-172F-48AF-BE94-A6C928AEB5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№140 г.Мурманск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600200"/>
            <a:ext cx="825820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800" dirty="0" smtClean="0"/>
              <a:t> </a:t>
            </a:r>
            <a:r>
              <a:rPr lang="ru-RU" sz="4800" dirty="0" smtClean="0"/>
              <a:t>     </a:t>
            </a:r>
            <a:r>
              <a:rPr lang="ru-RU" sz="4800" dirty="0" smtClean="0"/>
              <a:t>«</a:t>
            </a:r>
            <a:r>
              <a:rPr lang="ru-RU" sz="4800" dirty="0" err="1" smtClean="0"/>
              <a:t>Эколята</a:t>
            </a:r>
            <a:r>
              <a:rPr lang="ru-RU" sz="4800" dirty="0" smtClean="0"/>
              <a:t> </a:t>
            </a:r>
            <a:r>
              <a:rPr lang="ru-RU" sz="4800" dirty="0" smtClean="0"/>
              <a:t>- Дошколята</a:t>
            </a:r>
            <a:r>
              <a:rPr lang="ru-RU" sz="4800" dirty="0" smtClean="0"/>
              <a:t>»</a:t>
            </a:r>
            <a:endParaRPr lang="ru-RU" sz="4800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sz="2600" dirty="0"/>
          </a:p>
          <a:p>
            <a:pPr algn="r">
              <a:buNone/>
            </a:pPr>
            <a:r>
              <a:rPr lang="ru-RU" sz="2600" dirty="0" smtClean="0"/>
              <a:t>Составила:</a:t>
            </a:r>
          </a:p>
          <a:p>
            <a:pPr algn="r">
              <a:buNone/>
            </a:pPr>
            <a:r>
              <a:rPr lang="ru-RU" sz="2600" dirty="0" smtClean="0"/>
              <a:t>Макухина В.В.</a:t>
            </a:r>
            <a:r>
              <a:rPr lang="ru-RU" sz="2600" dirty="0" smtClean="0"/>
              <a:t>     </a:t>
            </a:r>
            <a:endParaRPr lang="ru-RU" sz="2600" dirty="0" smtClean="0"/>
          </a:p>
          <a:p>
            <a:pPr algn="r">
              <a:buNone/>
            </a:pPr>
            <a:endParaRPr lang="ru-RU" sz="2600" dirty="0" smtClean="0"/>
          </a:p>
          <a:p>
            <a:pPr algn="r">
              <a:buNone/>
            </a:pPr>
            <a:endParaRPr lang="ru-RU" dirty="0"/>
          </a:p>
        </p:txBody>
      </p:sp>
      <p:pic>
        <p:nvPicPr>
          <p:cNvPr id="2050" name="Picture 2" descr="C:\Users\Виктория\Desktop\эколята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000504"/>
            <a:ext cx="3924328" cy="2555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иктория\Desktop\ППППППППППППП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2014232"/>
            <a:ext cx="6234125" cy="4748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143512"/>
            <a:ext cx="5486400" cy="1366834"/>
          </a:xfrm>
        </p:spPr>
        <p:txBody>
          <a:bodyPr>
            <a:noAutofit/>
          </a:bodyPr>
          <a:lstStyle/>
          <a:p>
            <a:r>
              <a:rPr lang="ru-RU" sz="2800" dirty="0" err="1" smtClean="0"/>
              <a:t>Лесовичок</a:t>
            </a:r>
            <a:r>
              <a:rPr lang="ru-RU" sz="2800" dirty="0" smtClean="0"/>
              <a:t> отправил их к людям, чтобы  </a:t>
            </a:r>
            <a:r>
              <a:rPr lang="ru-RU" sz="2800" dirty="0" err="1" smtClean="0"/>
              <a:t>Эколята</a:t>
            </a:r>
            <a:r>
              <a:rPr lang="ru-RU" sz="2800" dirty="0" smtClean="0"/>
              <a:t> рассказали, как нужно подружиться  с природой, понять и полюбить ее, как беречь и охранять лес и заботиться о его жителях.</a:t>
            </a:r>
            <a:endParaRPr lang="ru-RU" sz="2800" dirty="0"/>
          </a:p>
        </p:txBody>
      </p:sp>
      <p:pic>
        <p:nvPicPr>
          <p:cNvPr id="10242" name="Picture 2" descr="C:\Users\Виктория\Desktop\Лесовичок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0452" b="20452"/>
          <a:stretch>
            <a:fillRect/>
          </a:stretch>
        </p:blipFill>
        <p:spPr bwMode="auto">
          <a:xfrm>
            <a:off x="357188" y="159814"/>
            <a:ext cx="4000497" cy="3340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ктория\Desktop\эколята\е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6072230" cy="4398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ктория\Desktop\эколята\тихон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72312"/>
            <a:ext cx="5857916" cy="4299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иктория\Desktop\эколята\ум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5929354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иктория\Desktop\эколята\шал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571503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Клятва </a:t>
            </a:r>
            <a:r>
              <a:rPr lang="ru-RU" dirty="0" err="1" smtClean="0"/>
              <a:t>Эколят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Я честный, добрый и заботливый человек. Я хочу вступить в ряды </a:t>
            </a:r>
            <a:r>
              <a:rPr lang="ru-RU" dirty="0" err="1" smtClean="0"/>
              <a:t>Эколят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Я люблю всех живых существ, поэтому я обещаю всегда защищать и беречь братьев наших меньших!</a:t>
            </a:r>
          </a:p>
          <a:p>
            <a:r>
              <a:rPr lang="ru-RU" dirty="0" smtClean="0"/>
              <a:t>Я люблю дышать чистым воздухом, поэтому я обещаю беречь зеленые насаждения, высаживать новые деревья и ухаживать за ними.</a:t>
            </a:r>
          </a:p>
          <a:p>
            <a:r>
              <a:rPr lang="ru-RU" dirty="0" smtClean="0"/>
              <a:t>Я хочу пить чистую воду, купаться в чистых реках, морях и озерах, поэтому я обещаю беречь водоемы от загрязнений, экономить водопроводную воду.</a:t>
            </a:r>
          </a:p>
          <a:p>
            <a:r>
              <a:rPr lang="ru-RU" dirty="0" smtClean="0"/>
              <a:t>Я люблю гулять по красивым полям и лесам, поэтому я обещаю убирать за собой мусор всегда и везде, сортировать бытовые отходы и сдавать вторсырье в переработку.</a:t>
            </a:r>
          </a:p>
          <a:p>
            <a:r>
              <a:rPr lang="ru-RU" dirty="0" smtClean="0"/>
              <a:t>Вступая в ряды </a:t>
            </a:r>
            <a:r>
              <a:rPr lang="ru-RU" dirty="0" err="1" smtClean="0"/>
              <a:t>Эколят</a:t>
            </a:r>
            <a:r>
              <a:rPr lang="ru-RU" dirty="0" smtClean="0"/>
              <a:t> – Молодых защитников природы, я клянусь, что сделаю все возможное, чтобы стать лучшим другом Природы, надежным и верным.</a:t>
            </a:r>
          </a:p>
          <a:p>
            <a:r>
              <a:rPr lang="ru-RU" dirty="0" smtClean="0"/>
              <a:t>Клянусь все свои знания и силы направлять на заботу о Природе, животных и растениях.</a:t>
            </a:r>
          </a:p>
          <a:p>
            <a:r>
              <a:rPr lang="ru-RU" dirty="0" smtClean="0"/>
              <a:t>Клянусь нести знания о </a:t>
            </a:r>
            <a:r>
              <a:rPr lang="ru-RU" dirty="0" err="1" smtClean="0"/>
              <a:t>природолюбии</a:t>
            </a:r>
            <a:r>
              <a:rPr lang="ru-RU" dirty="0" smtClean="0"/>
              <a:t> окружающим меня людям.</a:t>
            </a:r>
          </a:p>
          <a:p>
            <a:r>
              <a:rPr lang="ru-RU" dirty="0" smtClean="0"/>
              <a:t>Клянусь! Клянусь! Клянусь!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</a:t>
            </a:r>
            <a:r>
              <a:rPr lang="ru-RU" dirty="0" err="1" smtClean="0"/>
              <a:t>Эколят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6043626" cy="5572164"/>
          </a:xfrm>
        </p:spPr>
        <p:txBody>
          <a:bodyPr>
            <a:normAutofit fontScale="25000" lnSpcReduction="20000"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sz="5600" i="1" dirty="0" smtClean="0"/>
              <a:t>Куплет:</a:t>
            </a:r>
            <a:r>
              <a:rPr lang="ru-RU" sz="5600" dirty="0" smtClean="0"/>
              <a:t/>
            </a:r>
            <a:br>
              <a:rPr lang="ru-RU" sz="5600" dirty="0" smtClean="0"/>
            </a:br>
            <a:r>
              <a:rPr lang="ru-RU" sz="5600" dirty="0" smtClean="0"/>
              <a:t>Ярко светит солнце в чистом небе,</a:t>
            </a:r>
            <a:br>
              <a:rPr lang="ru-RU" sz="5600" dirty="0" smtClean="0"/>
            </a:br>
            <a:r>
              <a:rPr lang="ru-RU" sz="5600" dirty="0" smtClean="0"/>
              <a:t>Весело в горах журчат ручьи,</a:t>
            </a:r>
            <a:br>
              <a:rPr lang="ru-RU" sz="5600" dirty="0" smtClean="0"/>
            </a:br>
            <a:r>
              <a:rPr lang="ru-RU" sz="5600" dirty="0" smtClean="0"/>
              <a:t>На опушке леса возле ели,</a:t>
            </a:r>
            <a:br>
              <a:rPr lang="ru-RU" sz="5600" dirty="0" smtClean="0"/>
            </a:br>
            <a:r>
              <a:rPr lang="ru-RU" sz="5600" dirty="0" smtClean="0"/>
              <a:t>Трели звонко тянут соловьи.</a:t>
            </a:r>
          </a:p>
          <a:p>
            <a:pPr fontAlgn="base"/>
            <a:r>
              <a:rPr lang="ru-RU" sz="5600" dirty="0" smtClean="0"/>
              <a:t>Красотой Природа нас пленяет,</a:t>
            </a:r>
            <a:br>
              <a:rPr lang="ru-RU" sz="5600" dirty="0" smtClean="0"/>
            </a:br>
            <a:r>
              <a:rPr lang="ru-RU" sz="5600" dirty="0" smtClean="0"/>
              <a:t>Силы, вдохновение дает,</a:t>
            </a:r>
            <a:br>
              <a:rPr lang="ru-RU" sz="5600" dirty="0" smtClean="0"/>
            </a:br>
            <a:r>
              <a:rPr lang="ru-RU" sz="5600" dirty="0" smtClean="0"/>
              <a:t>Чудесами сильно удивляет,</a:t>
            </a:r>
            <a:br>
              <a:rPr lang="ru-RU" sz="5600" dirty="0" smtClean="0"/>
            </a:br>
            <a:r>
              <a:rPr lang="ru-RU" sz="5600" dirty="0" smtClean="0"/>
              <a:t>Но лишь тех, ее кто бережет!</a:t>
            </a:r>
          </a:p>
          <a:p>
            <a:pPr fontAlgn="base"/>
            <a:r>
              <a:rPr lang="ru-RU" sz="5600" i="1" dirty="0" smtClean="0"/>
              <a:t>Припев:</a:t>
            </a:r>
            <a:r>
              <a:rPr lang="ru-RU" sz="5600" dirty="0" smtClean="0"/>
              <a:t/>
            </a:r>
            <a:br>
              <a:rPr lang="ru-RU" sz="5600" dirty="0" smtClean="0"/>
            </a:br>
            <a:r>
              <a:rPr lang="ru-RU" sz="5600" dirty="0" smtClean="0"/>
              <a:t>Мы </a:t>
            </a:r>
            <a:r>
              <a:rPr lang="ru-RU" sz="5600" dirty="0" err="1" smtClean="0"/>
              <a:t>Эколята</a:t>
            </a:r>
            <a:r>
              <a:rPr lang="ru-RU" sz="5600" dirty="0" smtClean="0"/>
              <a:t> – природы защитники,</a:t>
            </a:r>
            <a:br>
              <a:rPr lang="ru-RU" sz="5600" dirty="0" smtClean="0"/>
            </a:br>
            <a:r>
              <a:rPr lang="ru-RU" sz="5600" dirty="0" smtClean="0"/>
              <a:t>Животных, растений большие друзья,</a:t>
            </a:r>
            <a:br>
              <a:rPr lang="ru-RU" sz="5600" dirty="0" smtClean="0"/>
            </a:br>
            <a:r>
              <a:rPr lang="ru-RU" sz="5600" dirty="0" smtClean="0"/>
              <a:t>Богатства земли молодые наследники,</a:t>
            </a:r>
            <a:br>
              <a:rPr lang="ru-RU" sz="5600" dirty="0" smtClean="0"/>
            </a:br>
            <a:r>
              <a:rPr lang="ru-RU" sz="5600" dirty="0" smtClean="0"/>
              <a:t>На страже природы стоим ты и я!</a:t>
            </a:r>
          </a:p>
          <a:p>
            <a:pPr fontAlgn="base"/>
            <a:r>
              <a:rPr lang="ru-RU" sz="5600" dirty="0" smtClean="0"/>
              <a:t>Мы </a:t>
            </a:r>
            <a:r>
              <a:rPr lang="ru-RU" sz="5600" dirty="0" err="1" smtClean="0"/>
              <a:t>Эколята</a:t>
            </a:r>
            <a:r>
              <a:rPr lang="ru-RU" sz="5600" dirty="0" smtClean="0"/>
              <a:t> – природы защитники,</a:t>
            </a:r>
            <a:br>
              <a:rPr lang="ru-RU" sz="5600" dirty="0" smtClean="0"/>
            </a:br>
            <a:r>
              <a:rPr lang="ru-RU" sz="5600" dirty="0" smtClean="0"/>
              <a:t>Животных, растений большие друзья,</a:t>
            </a:r>
            <a:br>
              <a:rPr lang="ru-RU" sz="5600" dirty="0" smtClean="0"/>
            </a:br>
            <a:r>
              <a:rPr lang="ru-RU" sz="5600" dirty="0" smtClean="0"/>
              <a:t>Оберегаем и любим природу,</a:t>
            </a:r>
            <a:br>
              <a:rPr lang="ru-RU" sz="5600" dirty="0" smtClean="0"/>
            </a:br>
            <a:r>
              <a:rPr lang="ru-RU" sz="5600" dirty="0" smtClean="0"/>
              <a:t>Чтобы жизнь сохранить на планете Земля.</a:t>
            </a:r>
          </a:p>
          <a:p>
            <a:pPr fontAlgn="base"/>
            <a:r>
              <a:rPr lang="ru-RU" sz="5600" i="1" dirty="0" smtClean="0"/>
              <a:t>Куплет:</a:t>
            </a:r>
            <a:r>
              <a:rPr lang="ru-RU" sz="5600" dirty="0" smtClean="0"/>
              <a:t/>
            </a:r>
            <a:br>
              <a:rPr lang="ru-RU" sz="5600" dirty="0" smtClean="0"/>
            </a:br>
            <a:r>
              <a:rPr lang="ru-RU" sz="5600" dirty="0" smtClean="0"/>
              <a:t>Оглянись вокруг и ты увидишь,</a:t>
            </a:r>
            <a:br>
              <a:rPr lang="ru-RU" sz="5600" dirty="0" smtClean="0"/>
            </a:br>
            <a:r>
              <a:rPr lang="ru-RU" sz="5600" dirty="0" smtClean="0"/>
              <a:t>Каждый день наполнен волшебством,</a:t>
            </a:r>
            <a:br>
              <a:rPr lang="ru-RU" sz="5600" dirty="0" smtClean="0"/>
            </a:br>
            <a:r>
              <a:rPr lang="ru-RU" sz="5600" dirty="0" smtClean="0"/>
              <a:t>Радуга, туман и белый иней,</a:t>
            </a:r>
            <a:br>
              <a:rPr lang="ru-RU" sz="5600" dirty="0" smtClean="0"/>
            </a:br>
            <a:r>
              <a:rPr lang="ru-RU" sz="5600" dirty="0" smtClean="0"/>
              <a:t>Или дождик за твоим окном.</a:t>
            </a:r>
          </a:p>
          <a:p>
            <a:pPr fontAlgn="base"/>
            <a:r>
              <a:rPr lang="ru-RU" sz="5600" dirty="0" smtClean="0"/>
              <a:t>Бесценный дар надежно охраняем,</a:t>
            </a:r>
            <a:br>
              <a:rPr lang="ru-RU" sz="5600" dirty="0" smtClean="0"/>
            </a:br>
            <a:r>
              <a:rPr lang="ru-RU" sz="5600" dirty="0" smtClean="0"/>
              <a:t>Природы тишину, ее покой,</a:t>
            </a:r>
            <a:br>
              <a:rPr lang="ru-RU" sz="5600" dirty="0" smtClean="0"/>
            </a:br>
            <a:r>
              <a:rPr lang="ru-RU" sz="5600" dirty="0" smtClean="0"/>
              <a:t>Если искренне природу любим,</a:t>
            </a:r>
            <a:br>
              <a:rPr lang="ru-RU" sz="5600" dirty="0" smtClean="0"/>
            </a:br>
            <a:r>
              <a:rPr lang="ru-RU" sz="5600" dirty="0" smtClean="0"/>
              <a:t>Значит, любим Родину с тобой.</a:t>
            </a:r>
          </a:p>
          <a:p>
            <a:r>
              <a:rPr lang="ru-RU" sz="5600" i="1" dirty="0" smtClean="0"/>
              <a:t>Припев:</a:t>
            </a:r>
            <a:r>
              <a:rPr lang="ru-RU" sz="5600" dirty="0" smtClean="0"/>
              <a:t/>
            </a:r>
            <a:br>
              <a:rPr lang="ru-RU" sz="5600" dirty="0" smtClean="0"/>
            </a:br>
            <a:endParaRPr lang="ru-RU" sz="5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224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№140 г.Мурманск</vt:lpstr>
      <vt:lpstr>Слайд 2</vt:lpstr>
      <vt:lpstr>Лесовичок отправил их к людям, чтобы  Эколята рассказали, как нужно подружиться  с природой, понять и полюбить ее, как беречь и охранять лес и заботиться о его жителях.</vt:lpstr>
      <vt:lpstr>Слайд 4</vt:lpstr>
      <vt:lpstr>Слайд 5</vt:lpstr>
      <vt:lpstr>Слайд 6</vt:lpstr>
      <vt:lpstr>Слайд 7</vt:lpstr>
      <vt:lpstr>Клятва Эколят</vt:lpstr>
      <vt:lpstr>Гимн Эколят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21</cp:revision>
  <dcterms:created xsi:type="dcterms:W3CDTF">2020-08-27T11:20:30Z</dcterms:created>
  <dcterms:modified xsi:type="dcterms:W3CDTF">2020-10-09T08:49:32Z</dcterms:modified>
</cp:coreProperties>
</file>