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69" r:id="rId5"/>
    <p:sldId id="258" r:id="rId6"/>
    <p:sldId id="259" r:id="rId7"/>
    <p:sldId id="260" r:id="rId8"/>
    <p:sldId id="262" r:id="rId9"/>
    <p:sldId id="263" r:id="rId10"/>
    <p:sldId id="270" r:id="rId11"/>
    <p:sldId id="264" r:id="rId12"/>
    <p:sldId id="265" r:id="rId13"/>
    <p:sldId id="271" r:id="rId14"/>
    <p:sldId id="274" r:id="rId15"/>
    <p:sldId id="272" r:id="rId16"/>
    <p:sldId id="275" r:id="rId17"/>
    <p:sldId id="267" r:id="rId18"/>
    <p:sldId id="273" r:id="rId19"/>
    <p:sldId id="266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F5A2C3-65DA-4AFE-874F-AF935C76C44E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8F29E-1E77-4AB9-AB17-BBF8243FE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624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F5A2C3-65DA-4AFE-874F-AF935C76C44E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8F29E-1E77-4AB9-AB17-BBF8243FE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411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F5A2C3-65DA-4AFE-874F-AF935C76C44E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8F29E-1E77-4AB9-AB17-BBF8243FE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201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F5A2C3-65DA-4AFE-874F-AF935C76C44E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8F29E-1E77-4AB9-AB17-BBF8243FE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911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F5A2C3-65DA-4AFE-874F-AF935C76C44E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8F29E-1E77-4AB9-AB17-BBF8243FE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6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F5A2C3-65DA-4AFE-874F-AF935C76C44E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8F29E-1E77-4AB9-AB17-BBF8243FE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902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F5A2C3-65DA-4AFE-874F-AF935C76C44E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8F29E-1E77-4AB9-AB17-BBF8243FE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845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F5A2C3-65DA-4AFE-874F-AF935C76C44E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8F29E-1E77-4AB9-AB17-BBF8243FE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302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F5A2C3-65DA-4AFE-874F-AF935C76C44E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8F29E-1E77-4AB9-AB17-BBF8243FE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56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F5A2C3-65DA-4AFE-874F-AF935C76C44E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8F29E-1E77-4AB9-AB17-BBF8243FE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410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F5A2C3-65DA-4AFE-874F-AF935C76C44E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8F29E-1E77-4AB9-AB17-BBF8243FE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393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8F5A2C3-65DA-4AFE-874F-AF935C76C44E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4C98F29E-1E77-4AB9-AB17-BBF8243FE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127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38930" y="296215"/>
            <a:ext cx="6053070" cy="5589430"/>
          </a:xfrm>
        </p:spPr>
        <p:txBody>
          <a:bodyPr/>
          <a:lstStyle/>
          <a:p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Юрий Иосифович Коваль</a:t>
            </a:r>
            <a:b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(1938 – 1995)</a:t>
            </a:r>
            <a:endParaRPr lang="ru-RU" sz="8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935" y="296215"/>
            <a:ext cx="5663034" cy="642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3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часть: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7589" y="2332037"/>
            <a:ext cx="7353837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«Необычная кличка</a:t>
            </a:r>
            <a:r>
              <a:rPr lang="ru-RU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901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8541" y="1339403"/>
            <a:ext cx="10972800" cy="5263279"/>
          </a:xfrm>
        </p:spPr>
        <p:txBody>
          <a:bodyPr/>
          <a:lstStyle/>
          <a:p>
            <a:pPr marL="0" indent="0" algn="ctr">
              <a:buNone/>
            </a:pPr>
            <a:r>
              <a:rPr lang="ru-RU" sz="8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ли клёст может стать капитаном?</a:t>
            </a:r>
            <a:endParaRPr lang="ru-RU" sz="8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782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0163" y="759855"/>
            <a:ext cx="9002334" cy="5366310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«Убогая песня» </a:t>
            </a:r>
            <a:r>
              <a:rPr lang="ru-RU" sz="4800" b="1" dirty="0" smtClean="0"/>
              <a:t>- простая, однообразная, неинтересная, скучная песня.</a:t>
            </a:r>
          </a:p>
          <a:p>
            <a:pPr marL="0" indent="0">
              <a:buNone/>
            </a:pPr>
            <a:endParaRPr lang="ru-RU" sz="4800" dirty="0" smtClean="0"/>
          </a:p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«Новое колено» </a:t>
            </a:r>
            <a:r>
              <a:rPr lang="ru-RU" sz="4800" b="1" dirty="0" smtClean="0"/>
              <a:t>- особое, чем - то выделяющееся место.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405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часть: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7583" y="2218387"/>
            <a:ext cx="937582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«Песня Капитана»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253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самооценки: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896415"/>
            <a:ext cx="10972800" cy="4525963"/>
          </a:xfrm>
        </p:spPr>
        <p:txBody>
          <a:bodyPr/>
          <a:lstStyle/>
          <a:p>
            <a:r>
              <a:rPr lang="ru-RU" sz="4800" b="1" dirty="0" smtClean="0"/>
              <a:t>Какова была цель задания?</a:t>
            </a:r>
          </a:p>
          <a:p>
            <a:r>
              <a:rPr lang="ru-RU" sz="4800" b="1" dirty="0" smtClean="0"/>
              <a:t>Удалось ли получить результат?</a:t>
            </a:r>
          </a:p>
          <a:p>
            <a:r>
              <a:rPr lang="ru-RU" sz="4800" b="1" dirty="0" smtClean="0"/>
              <a:t>Правильно или с ошибкой?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97362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часть: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2332037"/>
            <a:ext cx="109728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«Весёлый нрав птицы»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302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самооценки: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819142"/>
            <a:ext cx="10972800" cy="4525963"/>
          </a:xfrm>
        </p:spPr>
        <p:txBody>
          <a:bodyPr/>
          <a:lstStyle/>
          <a:p>
            <a:pPr lvl="0"/>
            <a:r>
              <a:rPr lang="ru-RU" sz="4800" b="1" dirty="0">
                <a:solidFill>
                  <a:prstClr val="black"/>
                </a:solidFill>
              </a:rPr>
              <a:t>Какова была цель задания?</a:t>
            </a:r>
          </a:p>
          <a:p>
            <a:pPr lvl="0"/>
            <a:r>
              <a:rPr lang="ru-RU" sz="4800" b="1" dirty="0">
                <a:solidFill>
                  <a:prstClr val="black"/>
                </a:solidFill>
              </a:rPr>
              <a:t>Удалось ли получить результат?</a:t>
            </a:r>
          </a:p>
          <a:p>
            <a:pPr lvl="0"/>
            <a:r>
              <a:rPr lang="ru-RU" sz="4800" b="1" dirty="0">
                <a:solidFill>
                  <a:prstClr val="black"/>
                </a:solidFill>
              </a:rPr>
              <a:t>Правильно или с ошибкой?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009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236373"/>
            <a:ext cx="10972800" cy="4889792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88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</a:t>
            </a:r>
            <a:r>
              <a:rPr lang="ru-RU" sz="8800" b="1" dirty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 клёст может стать капитаном</a:t>
            </a:r>
            <a:r>
              <a:rPr lang="ru-RU" sz="88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88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968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Рефлексия: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b="1" dirty="0" smtClean="0"/>
              <a:t>У меня получилось …</a:t>
            </a:r>
          </a:p>
          <a:p>
            <a:r>
              <a:rPr lang="ru-RU" sz="5400" b="1" dirty="0" smtClean="0"/>
              <a:t>У меня были затруднения …</a:t>
            </a:r>
          </a:p>
          <a:p>
            <a:r>
              <a:rPr lang="ru-RU" sz="5400" b="1" dirty="0" smtClean="0"/>
              <a:t>Мне необходимо …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1083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задание: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0766" y="1600201"/>
            <a:ext cx="9195516" cy="4525963"/>
          </a:xfrm>
        </p:spPr>
        <p:txBody>
          <a:bodyPr/>
          <a:lstStyle/>
          <a:p>
            <a:pPr marL="0" indent="0">
              <a:buNone/>
            </a:pPr>
            <a:r>
              <a:rPr lang="ru-RU" sz="5400" b="1" dirty="0" smtClean="0"/>
              <a:t>Прочитать 4, 5, 6 части. Нарисовать рисунок по любой части (1 - 6).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5056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gusik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822" y="592462"/>
            <a:ext cx="4503313" cy="5902683"/>
          </a:xfrm>
          <a:prstGeom prst="rect">
            <a:avLst/>
          </a:prstGeom>
          <a:noFill/>
          <a:ln w="57150" cmpd="thickThin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000ey6t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86" y="699797"/>
            <a:ext cx="4997055" cy="5688012"/>
          </a:xfrm>
          <a:prstGeom prst="rect">
            <a:avLst/>
          </a:prstGeom>
          <a:noFill/>
          <a:ln w="57150" cmpd="thinThick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9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2" y="502276"/>
            <a:ext cx="11870027" cy="6355723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Группа №1:</a:t>
            </a:r>
          </a:p>
          <a:p>
            <a:pPr marL="0" indent="0">
              <a:buNone/>
            </a:pPr>
            <a:r>
              <a:rPr lang="ru-RU" sz="2400" b="1" dirty="0" smtClean="0"/>
              <a:t>Коваль Юрий Иосифович родился 9 февраля 1938 в Москве. Ещё в школе начал писать стихи. С детства прекрасно рисовал, что позволило ему впоследствии стать настоящим художником.</a:t>
            </a:r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Группа №2:</a:t>
            </a:r>
          </a:p>
          <a:p>
            <a:pPr marL="0" indent="0">
              <a:buNone/>
            </a:pPr>
            <a:r>
              <a:rPr lang="ru-RU" sz="2400" b="1" dirty="0" smtClean="0"/>
              <a:t>Окончил Московский педагогический институт и стал художником. Когда вернулся в Москву, привёз с собой рисунки и первые рассказы. Юрий Коваль — автор сборников рассказов «Листобой», «Про них», «Чистый двор», повестей «Приключения Васи Куролесова», «Самая лёгкая лодка в мире», «Недопёсок», «Полынные сказки» и др.</a:t>
            </a:r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/>
              <a:t>	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 №3:</a:t>
            </a:r>
          </a:p>
          <a:p>
            <a:pPr marL="0" indent="0">
              <a:buNone/>
            </a:pPr>
            <a:r>
              <a:rPr lang="ru-RU" sz="2400" b="1" dirty="0" smtClean="0"/>
              <a:t>Многие произведения писателя тесно связаны с жизнью писателя. Герои этих рассказов — деревенские ребята и молодой человек, очень напоминающий автора. 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3105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f4f0fe844d3ab6810c66bb609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64" y="62310"/>
            <a:ext cx="2492469" cy="3320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Koval_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802" y="111573"/>
            <a:ext cx="2512391" cy="3271318"/>
          </a:xfrm>
          <a:prstGeom prst="rect">
            <a:avLst/>
          </a:prstGeom>
          <a:noFill/>
          <a:ln w="57150" cmpd="thinThick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21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164" y="211041"/>
            <a:ext cx="2207079" cy="3310619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0_6610a_f1d6f82b_X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802" y="3631930"/>
            <a:ext cx="2401589" cy="3096523"/>
          </a:xfrm>
          <a:prstGeom prst="rect">
            <a:avLst/>
          </a:prstGeom>
          <a:noFill/>
          <a:ln w="38100" cmpd="dbl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imge8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64" y="3581795"/>
            <a:ext cx="2304715" cy="3091540"/>
          </a:xfrm>
          <a:prstGeom prst="rect">
            <a:avLst/>
          </a:prstGeom>
          <a:noFill/>
          <a:ln w="57150" cmpd="thinThick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a90a1966a70ef48c873115a7d4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5214" y="211041"/>
            <a:ext cx="2683255" cy="331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imgi68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4547" y="3664808"/>
            <a:ext cx="2383922" cy="3105032"/>
          </a:xfrm>
          <a:prstGeom prst="rect">
            <a:avLst/>
          </a:prstGeom>
          <a:noFill/>
          <a:ln w="57150" cmpd="thinThick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0_3a585_f02630f3_X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164" y="3664808"/>
            <a:ext cx="2352044" cy="3063645"/>
          </a:xfrm>
          <a:prstGeom prst="rect">
            <a:avLst/>
          </a:prstGeom>
          <a:noFill/>
          <a:ln w="57150" cmpd="thinThick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03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2124" y="206062"/>
            <a:ext cx="11170276" cy="6387921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Группа №4:</a:t>
            </a:r>
          </a:p>
          <a:p>
            <a:pPr marL="0" indent="0">
              <a:buNone/>
            </a:pPr>
            <a:r>
              <a:rPr lang="ru-RU" sz="2400" b="1" dirty="0" smtClean="0"/>
              <a:t>Его рассказы— не только о людях, но и о жизни природы, которую писатель и</a:t>
            </a:r>
          </a:p>
          <a:p>
            <a:pPr marL="0" indent="0">
              <a:buNone/>
            </a:pPr>
            <a:r>
              <a:rPr lang="ru-RU" sz="2400" b="1" dirty="0" smtClean="0"/>
              <a:t>понимал, и любил. Он исходил десятки километров по лесам и полям, подолгу жил в заброшенных деревушках, охотился вместе с бывалыми охотниками.</a:t>
            </a:r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Группа №5:</a:t>
            </a:r>
          </a:p>
          <a:p>
            <a:pPr marL="0" indent="0">
              <a:buNone/>
            </a:pPr>
            <a:r>
              <a:rPr lang="ru-RU" sz="2400" b="1" dirty="0" smtClean="0"/>
              <a:t>Природа и люди в произведениях Юрия Коваля живут в полном согласии друг с другом. Произведения Коваля переведены на все европейские, а также на японский и китайский языки.</a:t>
            </a:r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Группа №6:</a:t>
            </a:r>
          </a:p>
          <a:p>
            <a:pPr marL="0" indent="0">
              <a:buNone/>
            </a:pPr>
            <a:r>
              <a:rPr lang="ru-RU" sz="2400" b="1" dirty="0" smtClean="0"/>
              <a:t>Умер Юрий Коваль в Москве 2 августа 1995.</a:t>
            </a:r>
          </a:p>
          <a:p>
            <a:pPr marL="0" indent="0">
              <a:buNone/>
            </a:pPr>
            <a:r>
              <a:rPr lang="ru-RU" sz="2400" b="1" dirty="0" smtClean="0"/>
              <a:t>В 2008 редакция журнала «Мурзилка» учредила ежегодную премию имени Юрия Коваля за лучшее литературное произведение для детей.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23289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3345" y="1378039"/>
            <a:ext cx="7018987" cy="4748126"/>
          </a:xfrm>
        </p:spPr>
        <p:txBody>
          <a:bodyPr/>
          <a:lstStyle/>
          <a:p>
            <a:pPr marL="0" indent="0" algn="ctr">
              <a:buNone/>
            </a:pPr>
            <a:r>
              <a:rPr lang="ru-RU" sz="8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КЕАПЕИЕТАЕН </a:t>
            </a:r>
          </a:p>
          <a:p>
            <a:pPr marL="0" indent="0" algn="ctr">
              <a:buNone/>
            </a:pPr>
            <a:r>
              <a:rPr lang="ru-RU" sz="8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КЛЕЮЕКЕВИЕН</a:t>
            </a:r>
            <a:endParaRPr lang="ru-RU" sz="80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617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50007"/>
            <a:ext cx="11822805" cy="5237522"/>
          </a:xfrm>
        </p:spPr>
        <p:txBody>
          <a:bodyPr/>
          <a:lstStyle/>
          <a:p>
            <a:pPr marL="0" indent="0" algn="ctr">
              <a:buNone/>
            </a:pP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Юрий Коваль</a:t>
            </a:r>
          </a:p>
          <a:p>
            <a:pPr marL="0" indent="0" algn="ctr">
              <a:buNone/>
            </a:pPr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«КАПИТАН КЛЮКВИН»</a:t>
            </a:r>
            <a:endParaRPr lang="ru-RU" sz="8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766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94334"/>
            <a:ext cx="10972800" cy="1143000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Сокольники – район Москвы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417638"/>
            <a:ext cx="4760890" cy="45452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0547" y="2537139"/>
            <a:ext cx="5331853" cy="41469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0163" y="5962918"/>
            <a:ext cx="19833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1986 год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454720" y="1417638"/>
            <a:ext cx="19833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 год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803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Клёст - сосновик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366" y="1707374"/>
            <a:ext cx="2936189" cy="42813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1770" y="2198872"/>
            <a:ext cx="3973508" cy="29655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4494" y="1707373"/>
            <a:ext cx="3107906" cy="4281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30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urgenev_skazochnik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Turgenev_skazochnik</Template>
  <TotalTime>235</TotalTime>
  <Words>157</Words>
  <Application>Microsoft Office PowerPoint</Application>
  <PresentationFormat>Широкоэкранный</PresentationFormat>
  <Paragraphs>52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Turgenev_skazochnik</vt:lpstr>
      <vt:lpstr>Юрий Иосифович Коваль (1938 – 1995)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Сокольники – район Москвы</vt:lpstr>
      <vt:lpstr>Клёст - сосновик</vt:lpstr>
      <vt:lpstr>1 часть:</vt:lpstr>
      <vt:lpstr>Презентация PowerPoint</vt:lpstr>
      <vt:lpstr>Презентация PowerPoint</vt:lpstr>
      <vt:lpstr>2 часть:</vt:lpstr>
      <vt:lpstr>Алгоритм самооценки:</vt:lpstr>
      <vt:lpstr>3 часть:</vt:lpstr>
      <vt:lpstr>Алгоритм самооценки:</vt:lpstr>
      <vt:lpstr>Презентация PowerPoint</vt:lpstr>
      <vt:lpstr>Рефлексия:</vt:lpstr>
      <vt:lpstr>Домашнее задание: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МАРИШКА</dc:creator>
  <cp:lastModifiedBy>МАРИШКА</cp:lastModifiedBy>
  <cp:revision>19</cp:revision>
  <dcterms:created xsi:type="dcterms:W3CDTF">2015-02-15T13:54:28Z</dcterms:created>
  <dcterms:modified xsi:type="dcterms:W3CDTF">2015-02-17T10:20:18Z</dcterms:modified>
</cp:coreProperties>
</file>