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2B2B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87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19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326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47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2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19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69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06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55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14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9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B83F-CC1B-43C6-882F-43BF43AF0730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1FA1-B56B-4072-B309-170E3A86A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1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069" y="282407"/>
            <a:ext cx="9845386" cy="6141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78083" y="4779817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1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36728" y="4779817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2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71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872" y="4779817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1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70570" y="4779817"/>
            <a:ext cx="1281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2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522" y="102173"/>
            <a:ext cx="3573319" cy="655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881" y="111217"/>
            <a:ext cx="3520498" cy="654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4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872" y="4779817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1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70570" y="4779817"/>
            <a:ext cx="1281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2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401" y="102174"/>
            <a:ext cx="3031631" cy="655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165" y="102174"/>
            <a:ext cx="6747210" cy="467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46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872" y="4779817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1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49" y="216478"/>
            <a:ext cx="5133975" cy="4762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601" y="216478"/>
            <a:ext cx="4733352" cy="6132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70570" y="4779817"/>
            <a:ext cx="1281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chemeClr val="tx2"/>
                </a:solidFill>
                <a:latin typeface="Days" panose="02000505050000020004" pitchFamily="2" charset="0"/>
              </a:rPr>
              <a:t>2</a:t>
            </a:r>
            <a:endParaRPr lang="ru-RU" sz="9600" b="1" dirty="0">
              <a:solidFill>
                <a:schemeClr val="tx2"/>
              </a:solidFill>
              <a:latin typeface="Days" panose="02000505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52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</Words>
  <Application>Microsoft Office PowerPoint</Application>
  <PresentationFormat>Широкоэкранный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Days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5</cp:revision>
  <cp:lastPrinted>2021-03-16T07:47:47Z</cp:lastPrinted>
  <dcterms:created xsi:type="dcterms:W3CDTF">2021-03-16T07:26:35Z</dcterms:created>
  <dcterms:modified xsi:type="dcterms:W3CDTF">2021-06-01T08:57:07Z</dcterms:modified>
</cp:coreProperties>
</file>