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3"/>
  </p:handoutMasterIdLst>
  <p:sldIdLst>
    <p:sldId id="256" r:id="rId2"/>
    <p:sldId id="265" r:id="rId3"/>
    <p:sldId id="257" r:id="rId4"/>
    <p:sldId id="258" r:id="rId5"/>
    <p:sldId id="259" r:id="rId6"/>
    <p:sldId id="261" r:id="rId7"/>
    <p:sldId id="262" r:id="rId8"/>
    <p:sldId id="263" r:id="rId9"/>
    <p:sldId id="260" r:id="rId10"/>
    <p:sldId id="264" r:id="rId11"/>
    <p:sldId id="266" r:id="rId12"/>
  </p:sldIdLst>
  <p:sldSz cx="12241213" cy="7921625"/>
  <p:notesSz cx="9144000" cy="6858000"/>
  <p:defaultTextStyle>
    <a:defPPr>
      <a:defRPr lang="ru-RU"/>
    </a:defPPr>
    <a:lvl1pPr marL="0" algn="l" defTabSz="950702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75351" algn="l" defTabSz="950702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50702" algn="l" defTabSz="950702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426053" algn="l" defTabSz="950702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901403" algn="l" defTabSz="950702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376754" algn="l" defTabSz="950702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852105" algn="l" defTabSz="950702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327456" algn="l" defTabSz="950702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802807" algn="l" defTabSz="950702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882" y="-90"/>
      </p:cViewPr>
      <p:guideLst>
        <p:guide orient="horz" pos="2495"/>
        <p:guide pos="385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17" d="100"/>
          <a:sy n="117" d="100"/>
        </p:scale>
        <p:origin x="-2400" y="-108"/>
      </p:cViewPr>
      <p:guideLst>
        <p:guide orient="horz" pos="2160"/>
        <p:guide pos="288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91440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Презентация по развитию речи в подготовительной группе. Тема «Транспорт».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Подготовила воспитатель Баранова М.Е. 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30152" y="1296433"/>
            <a:ext cx="9180910" cy="2757899"/>
          </a:xfrm>
        </p:spPr>
        <p:txBody>
          <a:bodyPr anchor="b"/>
          <a:lstStyle>
            <a:lvl1pPr algn="ctr">
              <a:defRPr sz="6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30152" y="4160688"/>
            <a:ext cx="9180910" cy="1912558"/>
          </a:xfrm>
        </p:spPr>
        <p:txBody>
          <a:bodyPr/>
          <a:lstStyle>
            <a:lvl1pPr marL="0" indent="0" algn="ctr">
              <a:buNone/>
              <a:defRPr sz="2500"/>
            </a:lvl1pPr>
            <a:lvl2pPr marL="475351" indent="0" algn="ctr">
              <a:buNone/>
              <a:defRPr sz="2100"/>
            </a:lvl2pPr>
            <a:lvl3pPr marL="950702" indent="0" algn="ctr">
              <a:buNone/>
              <a:defRPr sz="1900"/>
            </a:lvl3pPr>
            <a:lvl4pPr marL="1426053" indent="0" algn="ctr">
              <a:buNone/>
              <a:defRPr sz="1700"/>
            </a:lvl4pPr>
            <a:lvl5pPr marL="1901403" indent="0" algn="ctr">
              <a:buNone/>
              <a:defRPr sz="1700"/>
            </a:lvl5pPr>
            <a:lvl6pPr marL="2376754" indent="0" algn="ctr">
              <a:buNone/>
              <a:defRPr sz="1700"/>
            </a:lvl6pPr>
            <a:lvl7pPr marL="2852105" indent="0" algn="ctr">
              <a:buNone/>
              <a:defRPr sz="1700"/>
            </a:lvl7pPr>
            <a:lvl8pPr marL="3327456" indent="0" algn="ctr">
              <a:buNone/>
              <a:defRPr sz="1700"/>
            </a:lvl8pPr>
            <a:lvl9pPr marL="3802807" indent="0" algn="ctr">
              <a:buNone/>
              <a:defRPr sz="17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69BD4-C54D-4718-A86B-F97E8F660BE0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77F8C-D528-48FC-97F8-18D126C03A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8739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69BD4-C54D-4718-A86B-F97E8F660BE0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77F8C-D528-48FC-97F8-18D126C03A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3641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60117" y="421753"/>
            <a:ext cx="2639512" cy="671321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41583" y="421753"/>
            <a:ext cx="7765519" cy="671321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69BD4-C54D-4718-A86B-F97E8F660BE0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77F8C-D528-48FC-97F8-18D126C03A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5703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69BD4-C54D-4718-A86B-F97E8F660BE0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77F8C-D528-48FC-97F8-18D126C03A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93642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5210" y="1974906"/>
            <a:ext cx="10558046" cy="3295176"/>
          </a:xfrm>
        </p:spPr>
        <p:txBody>
          <a:bodyPr anchor="b"/>
          <a:lstStyle>
            <a:lvl1pPr>
              <a:defRPr sz="6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5210" y="5301257"/>
            <a:ext cx="10558046" cy="1732855"/>
          </a:xfrm>
        </p:spPr>
        <p:txBody>
          <a:bodyPr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47535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5070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42605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190140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37675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28521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32745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38028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69BD4-C54D-4718-A86B-F97E8F660BE0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77F8C-D528-48FC-97F8-18D126C03A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675019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41584" y="2108766"/>
            <a:ext cx="5202516" cy="50261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115" y="2108766"/>
            <a:ext cx="5202516" cy="50261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69BD4-C54D-4718-A86B-F97E8F660BE0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77F8C-D528-48FC-97F8-18D126C03A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130237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3179" y="421754"/>
            <a:ext cx="10558046" cy="15311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3181" y="1941899"/>
            <a:ext cx="5178606" cy="951695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5351" indent="0">
              <a:buNone/>
              <a:defRPr sz="2100" b="1"/>
            </a:lvl2pPr>
            <a:lvl3pPr marL="950702" indent="0">
              <a:buNone/>
              <a:defRPr sz="1900" b="1"/>
            </a:lvl3pPr>
            <a:lvl4pPr marL="1426053" indent="0">
              <a:buNone/>
              <a:defRPr sz="1700" b="1"/>
            </a:lvl4pPr>
            <a:lvl5pPr marL="1901403" indent="0">
              <a:buNone/>
              <a:defRPr sz="1700" b="1"/>
            </a:lvl5pPr>
            <a:lvl6pPr marL="2376754" indent="0">
              <a:buNone/>
              <a:defRPr sz="1700" b="1"/>
            </a:lvl6pPr>
            <a:lvl7pPr marL="2852105" indent="0">
              <a:buNone/>
              <a:defRPr sz="1700" b="1"/>
            </a:lvl7pPr>
            <a:lvl8pPr marL="3327456" indent="0">
              <a:buNone/>
              <a:defRPr sz="1700" b="1"/>
            </a:lvl8pPr>
            <a:lvl9pPr marL="3802807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3181" y="2893595"/>
            <a:ext cx="5178606" cy="42560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7116" y="1941899"/>
            <a:ext cx="5204110" cy="951695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5351" indent="0">
              <a:buNone/>
              <a:defRPr sz="2100" b="1"/>
            </a:lvl2pPr>
            <a:lvl3pPr marL="950702" indent="0">
              <a:buNone/>
              <a:defRPr sz="1900" b="1"/>
            </a:lvl3pPr>
            <a:lvl4pPr marL="1426053" indent="0">
              <a:buNone/>
              <a:defRPr sz="1700" b="1"/>
            </a:lvl4pPr>
            <a:lvl5pPr marL="1901403" indent="0">
              <a:buNone/>
              <a:defRPr sz="1700" b="1"/>
            </a:lvl5pPr>
            <a:lvl6pPr marL="2376754" indent="0">
              <a:buNone/>
              <a:defRPr sz="1700" b="1"/>
            </a:lvl6pPr>
            <a:lvl7pPr marL="2852105" indent="0">
              <a:buNone/>
              <a:defRPr sz="1700" b="1"/>
            </a:lvl7pPr>
            <a:lvl8pPr marL="3327456" indent="0">
              <a:buNone/>
              <a:defRPr sz="1700" b="1"/>
            </a:lvl8pPr>
            <a:lvl9pPr marL="3802807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7116" y="2893595"/>
            <a:ext cx="5204110" cy="42560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69BD4-C54D-4718-A86B-F97E8F660BE0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77F8C-D528-48FC-97F8-18D126C03A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00029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69BD4-C54D-4718-A86B-F97E8F660BE0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77F8C-D528-48FC-97F8-18D126C03A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003124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69BD4-C54D-4718-A86B-F97E8F660BE0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77F8C-D528-48FC-97F8-18D126C03A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41763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3180" y="528108"/>
            <a:ext cx="3948108" cy="1848379"/>
          </a:xfrm>
        </p:spPr>
        <p:txBody>
          <a:bodyPr anchor="b"/>
          <a:lstStyle>
            <a:lvl1pPr>
              <a:defRPr sz="33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04111" y="1140568"/>
            <a:ext cx="6197115" cy="5629488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5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3180" y="2376488"/>
            <a:ext cx="3948108" cy="4402737"/>
          </a:xfrm>
        </p:spPr>
        <p:txBody>
          <a:bodyPr/>
          <a:lstStyle>
            <a:lvl1pPr marL="0" indent="0">
              <a:buNone/>
              <a:defRPr sz="1700"/>
            </a:lvl1pPr>
            <a:lvl2pPr marL="475351" indent="0">
              <a:buNone/>
              <a:defRPr sz="1500"/>
            </a:lvl2pPr>
            <a:lvl3pPr marL="950702" indent="0">
              <a:buNone/>
              <a:defRPr sz="1200"/>
            </a:lvl3pPr>
            <a:lvl4pPr marL="1426053" indent="0">
              <a:buNone/>
              <a:defRPr sz="1000"/>
            </a:lvl4pPr>
            <a:lvl5pPr marL="1901403" indent="0">
              <a:buNone/>
              <a:defRPr sz="1000"/>
            </a:lvl5pPr>
            <a:lvl6pPr marL="2376754" indent="0">
              <a:buNone/>
              <a:defRPr sz="1000"/>
            </a:lvl6pPr>
            <a:lvl7pPr marL="2852105" indent="0">
              <a:buNone/>
              <a:defRPr sz="1000"/>
            </a:lvl7pPr>
            <a:lvl8pPr marL="3327456" indent="0">
              <a:buNone/>
              <a:defRPr sz="1000"/>
            </a:lvl8pPr>
            <a:lvl9pPr marL="380280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69BD4-C54D-4718-A86B-F97E8F660BE0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77F8C-D528-48FC-97F8-18D126C03A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18459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3180" y="528108"/>
            <a:ext cx="3948108" cy="1848379"/>
          </a:xfrm>
        </p:spPr>
        <p:txBody>
          <a:bodyPr anchor="b"/>
          <a:lstStyle>
            <a:lvl1pPr>
              <a:defRPr sz="33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204111" y="1140568"/>
            <a:ext cx="6197115" cy="5629488"/>
          </a:xfrm>
        </p:spPr>
        <p:txBody>
          <a:bodyPr/>
          <a:lstStyle>
            <a:lvl1pPr marL="0" indent="0">
              <a:buNone/>
              <a:defRPr sz="3300"/>
            </a:lvl1pPr>
            <a:lvl2pPr marL="475351" indent="0">
              <a:buNone/>
              <a:defRPr sz="2900"/>
            </a:lvl2pPr>
            <a:lvl3pPr marL="950702" indent="0">
              <a:buNone/>
              <a:defRPr sz="2500"/>
            </a:lvl3pPr>
            <a:lvl4pPr marL="1426053" indent="0">
              <a:buNone/>
              <a:defRPr sz="2100"/>
            </a:lvl4pPr>
            <a:lvl5pPr marL="1901403" indent="0">
              <a:buNone/>
              <a:defRPr sz="2100"/>
            </a:lvl5pPr>
            <a:lvl6pPr marL="2376754" indent="0">
              <a:buNone/>
              <a:defRPr sz="2100"/>
            </a:lvl6pPr>
            <a:lvl7pPr marL="2852105" indent="0">
              <a:buNone/>
              <a:defRPr sz="2100"/>
            </a:lvl7pPr>
            <a:lvl8pPr marL="3327456" indent="0">
              <a:buNone/>
              <a:defRPr sz="2100"/>
            </a:lvl8pPr>
            <a:lvl9pPr marL="3802807" indent="0">
              <a:buNone/>
              <a:defRPr sz="21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3180" y="2376488"/>
            <a:ext cx="3948108" cy="4402737"/>
          </a:xfrm>
        </p:spPr>
        <p:txBody>
          <a:bodyPr/>
          <a:lstStyle>
            <a:lvl1pPr marL="0" indent="0">
              <a:buNone/>
              <a:defRPr sz="1700"/>
            </a:lvl1pPr>
            <a:lvl2pPr marL="475351" indent="0">
              <a:buNone/>
              <a:defRPr sz="1500"/>
            </a:lvl2pPr>
            <a:lvl3pPr marL="950702" indent="0">
              <a:buNone/>
              <a:defRPr sz="1200"/>
            </a:lvl3pPr>
            <a:lvl4pPr marL="1426053" indent="0">
              <a:buNone/>
              <a:defRPr sz="1000"/>
            </a:lvl4pPr>
            <a:lvl5pPr marL="1901403" indent="0">
              <a:buNone/>
              <a:defRPr sz="1000"/>
            </a:lvl5pPr>
            <a:lvl6pPr marL="2376754" indent="0">
              <a:buNone/>
              <a:defRPr sz="1000"/>
            </a:lvl6pPr>
            <a:lvl7pPr marL="2852105" indent="0">
              <a:buNone/>
              <a:defRPr sz="1000"/>
            </a:lvl7pPr>
            <a:lvl8pPr marL="3327456" indent="0">
              <a:buNone/>
              <a:defRPr sz="1000"/>
            </a:lvl8pPr>
            <a:lvl9pPr marL="380280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69BD4-C54D-4718-A86B-F97E8F660BE0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77F8C-D528-48FC-97F8-18D126C03A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9623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1586" y="421754"/>
            <a:ext cx="10558046" cy="1531148"/>
          </a:xfrm>
          <a:prstGeom prst="rect">
            <a:avLst/>
          </a:prstGeom>
        </p:spPr>
        <p:txBody>
          <a:bodyPr vert="horz" lIns="95070" tIns="47535" rIns="95070" bIns="47535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1586" y="2108766"/>
            <a:ext cx="10558046" cy="5026198"/>
          </a:xfrm>
          <a:prstGeom prst="rect">
            <a:avLst/>
          </a:prstGeom>
        </p:spPr>
        <p:txBody>
          <a:bodyPr vert="horz" lIns="95070" tIns="47535" rIns="95070" bIns="4753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41584" y="7342175"/>
            <a:ext cx="2754273" cy="421753"/>
          </a:xfrm>
          <a:prstGeom prst="rect">
            <a:avLst/>
          </a:prstGeom>
        </p:spPr>
        <p:txBody>
          <a:bodyPr vert="horz" lIns="95070" tIns="47535" rIns="95070" bIns="4753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69BD4-C54D-4718-A86B-F97E8F660BE0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54904" y="7342175"/>
            <a:ext cx="4131409" cy="421753"/>
          </a:xfrm>
          <a:prstGeom prst="rect">
            <a:avLst/>
          </a:prstGeom>
        </p:spPr>
        <p:txBody>
          <a:bodyPr vert="horz" lIns="95070" tIns="47535" rIns="95070" bIns="4753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45358" y="7342175"/>
            <a:ext cx="2754273" cy="421753"/>
          </a:xfrm>
          <a:prstGeom prst="rect">
            <a:avLst/>
          </a:prstGeom>
        </p:spPr>
        <p:txBody>
          <a:bodyPr vert="horz" lIns="95070" tIns="47535" rIns="95070" bIns="4753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677F8C-D528-48FC-97F8-18D126C03A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60508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50702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7675" indent="-237675" algn="l" defTabSz="950702" rtl="0" eaLnBrk="1" latinLnBrk="0" hangingPunct="1">
        <a:lnSpc>
          <a:spcPct val="90000"/>
        </a:lnSpc>
        <a:spcBef>
          <a:spcPts val="104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13026" indent="-237675" algn="l" defTabSz="950702" rtl="0" eaLnBrk="1" latinLnBrk="0" hangingPunct="1">
        <a:lnSpc>
          <a:spcPct val="90000"/>
        </a:lnSpc>
        <a:spcBef>
          <a:spcPts val="52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188377" indent="-237675" algn="l" defTabSz="950702" rtl="0" eaLnBrk="1" latinLnBrk="0" hangingPunct="1">
        <a:lnSpc>
          <a:spcPct val="90000"/>
        </a:lnSpc>
        <a:spcBef>
          <a:spcPts val="52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63728" indent="-237675" algn="l" defTabSz="950702" rtl="0" eaLnBrk="1" latinLnBrk="0" hangingPunct="1">
        <a:lnSpc>
          <a:spcPct val="90000"/>
        </a:lnSpc>
        <a:spcBef>
          <a:spcPts val="52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139079" indent="-237675" algn="l" defTabSz="950702" rtl="0" eaLnBrk="1" latinLnBrk="0" hangingPunct="1">
        <a:lnSpc>
          <a:spcPct val="90000"/>
        </a:lnSpc>
        <a:spcBef>
          <a:spcPts val="52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614430" indent="-237675" algn="l" defTabSz="950702" rtl="0" eaLnBrk="1" latinLnBrk="0" hangingPunct="1">
        <a:lnSpc>
          <a:spcPct val="90000"/>
        </a:lnSpc>
        <a:spcBef>
          <a:spcPts val="52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3089780" indent="-237675" algn="l" defTabSz="950702" rtl="0" eaLnBrk="1" latinLnBrk="0" hangingPunct="1">
        <a:lnSpc>
          <a:spcPct val="90000"/>
        </a:lnSpc>
        <a:spcBef>
          <a:spcPts val="52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565131" indent="-237675" algn="l" defTabSz="950702" rtl="0" eaLnBrk="1" latinLnBrk="0" hangingPunct="1">
        <a:lnSpc>
          <a:spcPct val="90000"/>
        </a:lnSpc>
        <a:spcBef>
          <a:spcPts val="52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4040482" indent="-237675" algn="l" defTabSz="950702" rtl="0" eaLnBrk="1" latinLnBrk="0" hangingPunct="1">
        <a:lnSpc>
          <a:spcPct val="90000"/>
        </a:lnSpc>
        <a:spcBef>
          <a:spcPts val="52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070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5351" algn="l" defTabSz="95070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50702" algn="l" defTabSz="95070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26053" algn="l" defTabSz="95070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01403" algn="l" defTabSz="95070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754" algn="l" defTabSz="95070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52105" algn="l" defTabSz="95070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27456" algn="l" defTabSz="95070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02807" algn="l" defTabSz="95070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slide" Target="slide2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OLGA\&#1056;&#1072;&#1073;&#1086;&#1090;&#1072;\&#1044;&#1083;&#1103;%20&#1087;&#1077;&#1088;&#1077;&#1085;&#1086;&#1089;&#1072;%20&#1085;&#1072;%20&#1076;&#1080;&#1089;&#1082;%205\&#1052;&#1072;&#1088;&#1080;&#1085;&#1072;%20&#1055;&#1044;&#1044;\&#1050;%20&#1079;&#1072;&#1085;&#1103;&#1090;&#1080;&#1102;\&#1050;&#1072;&#1088;&#1090;&#1080;&#1085;&#1082;&#1080;\&#1057;&#1072;&#1084;&#1086;&#1083;&#1105;&#1090;%20&#1075;&#1091;&#1083;.mp3" TargetMode="External"/><Relationship Id="rId6" Type="http://schemas.openxmlformats.org/officeDocument/2006/relationships/slide" Target="slide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36030" y="2364839"/>
            <a:ext cx="9180910" cy="1841402"/>
          </a:xfr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hangingPunct="0">
              <a:lnSpc>
                <a:spcPct val="100000"/>
              </a:lnSpc>
            </a:pPr>
            <a:r>
              <a:rPr lang="ru-RU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«Транспорт»</a:t>
            </a:r>
            <a:endParaRPr lang="ru-RU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79501" y="5105458"/>
            <a:ext cx="6167342" cy="1227965"/>
          </a:xfrm>
        </p:spPr>
        <p:txBody>
          <a:bodyPr/>
          <a:lstStyle/>
          <a:p>
            <a:pPr algn="r" hangingPunct="0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 воспитатель: </a:t>
            </a:r>
          </a:p>
          <a:p>
            <a:pPr algn="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Баранова М.Е.</a:t>
            </a: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11643137" y="7411773"/>
            <a:ext cx="332547" cy="233064"/>
          </a:xfrm>
          <a:prstGeom prst="actionButtonForwardNex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027953" y="317137"/>
            <a:ext cx="78385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hangingPunct="0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Государственное бюджетное дошкольное образовательное учреждение детский сад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 hangingPunct="0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№ 69 комбинированного вида Калининского района Санкт-Петербурга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249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4722" y="237290"/>
            <a:ext cx="9647527" cy="6845855"/>
          </a:xfrm>
          <a:prstGeom prst="rect">
            <a:avLst/>
          </a:prstGeom>
        </p:spPr>
      </p:pic>
      <p:sp>
        <p:nvSpPr>
          <p:cNvPr id="3" name="Управляющая кнопка: назад 2">
            <a:hlinkClick r:id="" action="ppaction://hlinkshowjump?jump=previousslide" highlightClick="1"/>
          </p:cNvPr>
          <p:cNvSpPr/>
          <p:nvPr/>
        </p:nvSpPr>
        <p:spPr>
          <a:xfrm>
            <a:off x="9182271" y="7497436"/>
            <a:ext cx="332547" cy="244266"/>
          </a:xfrm>
          <a:prstGeom prst="actionButtonBackPreviou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10039008" y="7504471"/>
            <a:ext cx="332547" cy="233064"/>
          </a:xfrm>
          <a:prstGeom prst="actionButtonForwardNex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9605165" y="7495297"/>
            <a:ext cx="332546" cy="244266"/>
          </a:xfrm>
          <a:prstGeom prst="actionButtonHom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9146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15609" y="1733108"/>
            <a:ext cx="7304568" cy="2838892"/>
          </a:xfrm>
          <a:prstGeom prst="rect">
            <a:avLst/>
          </a:prstGeom>
          <a:noFill/>
        </p:spPr>
        <p:txBody>
          <a:bodyPr wrap="none" rtlCol="0">
            <a:prstTxWarp prst="textChevronInverted">
              <a:avLst/>
            </a:prstTxWarp>
            <a:spAutoFit/>
          </a:bodyPr>
          <a:lstStyle/>
          <a:p>
            <a:r>
              <a:rPr lang="ru-RU" sz="6000" b="1" dirty="0" smtClean="0">
                <a:ln w="22225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067009"/>
                </a:solidFill>
              </a:rPr>
              <a:t>МОЛОДЦЫ!!!</a:t>
            </a:r>
            <a:endParaRPr lang="ru-RU" sz="6000" b="1" dirty="0">
              <a:ln w="22225">
                <a:solidFill>
                  <a:schemeClr val="accent6">
                    <a:lumMod val="60000"/>
                    <a:lumOff val="40000"/>
                  </a:schemeClr>
                </a:solidFill>
                <a:prstDash val="solid"/>
              </a:ln>
              <a:solidFill>
                <a:srgbClr val="067009"/>
              </a:solidFill>
            </a:endParaRPr>
          </a:p>
        </p:txBody>
      </p:sp>
      <p:sp>
        <p:nvSpPr>
          <p:cNvPr id="3" name="Управляющая кнопка: назад 2">
            <a:hlinkClick r:id="" action="ppaction://hlinkshowjump?jump=previousslide" highlightClick="1"/>
          </p:cNvPr>
          <p:cNvSpPr/>
          <p:nvPr/>
        </p:nvSpPr>
        <p:spPr>
          <a:xfrm>
            <a:off x="9182271" y="7497436"/>
            <a:ext cx="332547" cy="244266"/>
          </a:xfrm>
          <a:prstGeom prst="actionButtonBackPreviou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9605165" y="7495297"/>
            <a:ext cx="332546" cy="244266"/>
          </a:xfrm>
          <a:prstGeom prst="actionButtonHom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Ликовани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373" y="189640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Управление презентацией</a:t>
            </a:r>
            <a:endParaRPr lang="en-US" sz="16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endParaRPr lang="ru-RU" sz="16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ru-RU" sz="1600" dirty="0" smtClean="0">
                <a:solidFill>
                  <a:srgbClr val="0070C0"/>
                </a:solidFill>
                <a:latin typeface="Comic Sans MS" pitchFamily="66" charset="0"/>
              </a:rPr>
              <a:t>Листать слайды – кнопки </a:t>
            </a:r>
            <a:endParaRPr lang="ru-RU" sz="1600" dirty="0"/>
          </a:p>
        </p:txBody>
      </p:sp>
      <p:sp>
        <p:nvSpPr>
          <p:cNvPr id="3" name="Управляющая кнопка: назад 2">
            <a:hlinkClick r:id="" action="ppaction://hlinkshowjump?jump=previousslide" highlightClick="1"/>
          </p:cNvPr>
          <p:cNvSpPr/>
          <p:nvPr/>
        </p:nvSpPr>
        <p:spPr>
          <a:xfrm>
            <a:off x="3083129" y="766697"/>
            <a:ext cx="332547" cy="244266"/>
          </a:xfrm>
          <a:prstGeom prst="actionButtonBackPreviou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3939866" y="773732"/>
            <a:ext cx="332547" cy="233064"/>
          </a:xfrm>
          <a:prstGeom prst="actionButtonForwardNex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3495024" y="772415"/>
            <a:ext cx="332546" cy="244266"/>
          </a:xfrm>
          <a:prstGeom prst="actionButtonHom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9164989" y="7536713"/>
            <a:ext cx="332547" cy="244266"/>
          </a:xfrm>
          <a:prstGeom prst="actionButtonBackPreviou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10021726" y="7543748"/>
            <a:ext cx="332547" cy="233064"/>
          </a:xfrm>
          <a:prstGeom prst="actionButtonForwardNex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9576884" y="7542431"/>
            <a:ext cx="332546" cy="244266"/>
          </a:xfrm>
          <a:prstGeom prst="actionButtonHom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?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36709" y="1018095"/>
            <a:ext cx="1198910" cy="120227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73377" y="1564849"/>
            <a:ext cx="38811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0070C0"/>
                </a:solidFill>
                <a:latin typeface="Comic Sans MS" pitchFamily="66" charset="0"/>
              </a:rPr>
              <a:t>Появление картинок– кнопка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Автобус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3849" y="343270"/>
            <a:ext cx="3169100" cy="2649345"/>
          </a:xfrm>
          <a:prstGeom prst="rect">
            <a:avLst/>
          </a:prstGeom>
        </p:spPr>
      </p:pic>
      <p:pic>
        <p:nvPicPr>
          <p:cNvPr id="3" name="?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26247" y="0"/>
            <a:ext cx="2514968" cy="2522029"/>
          </a:xfrm>
          <a:prstGeom prst="rect">
            <a:avLst/>
          </a:prstGeom>
        </p:spPr>
      </p:pic>
      <p:pic>
        <p:nvPicPr>
          <p:cNvPr id="4" name="Троллейбус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66240" y="94942"/>
            <a:ext cx="2910858" cy="2794387"/>
          </a:xfrm>
          <a:prstGeom prst="rect">
            <a:avLst/>
          </a:prstGeom>
        </p:spPr>
      </p:pic>
      <p:pic>
        <p:nvPicPr>
          <p:cNvPr id="5" name="Трамвай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9834" y="3296325"/>
            <a:ext cx="2923791" cy="2649345"/>
          </a:xfrm>
          <a:prstGeom prst="rect">
            <a:avLst/>
          </a:prstGeom>
        </p:spPr>
      </p:pic>
      <p:pic>
        <p:nvPicPr>
          <p:cNvPr id="7" name="Мотоцикл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3869" y="3750162"/>
            <a:ext cx="3223228" cy="2489167"/>
          </a:xfrm>
          <a:prstGeom prst="rect">
            <a:avLst/>
          </a:prstGeom>
        </p:spPr>
      </p:pic>
      <p:pic>
        <p:nvPicPr>
          <p:cNvPr id="8" name="Такси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32208" y="3098580"/>
            <a:ext cx="3854660" cy="2736118"/>
          </a:xfrm>
          <a:prstGeom prst="rect">
            <a:avLst/>
          </a:prstGeom>
        </p:spPr>
      </p:pic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9182271" y="7497436"/>
            <a:ext cx="332547" cy="244266"/>
          </a:xfrm>
          <a:prstGeom prst="actionButtonBackPreviou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10039008" y="7504471"/>
            <a:ext cx="332547" cy="233064"/>
          </a:xfrm>
          <a:prstGeom prst="actionButtonForwardNex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омой 11">
            <a:hlinkClick r:id="rId8" action="ppaction://hlinksldjump" highlightClick="1"/>
          </p:cNvPr>
          <p:cNvSpPr/>
          <p:nvPr/>
        </p:nvSpPr>
        <p:spPr>
          <a:xfrm>
            <a:off x="9605165" y="7495297"/>
            <a:ext cx="332546" cy="244266"/>
          </a:xfrm>
          <a:prstGeom prst="actionButtonHom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2615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2541" y="3382268"/>
            <a:ext cx="4662516" cy="330786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38416" y="276960"/>
            <a:ext cx="4497614" cy="363853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22926" y="3741771"/>
            <a:ext cx="4121888" cy="37176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1509" y="276960"/>
            <a:ext cx="3801029" cy="3002716"/>
          </a:xfrm>
          <a:prstGeom prst="rect">
            <a:avLst/>
          </a:prstGeom>
        </p:spPr>
      </p:pic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9182271" y="7497436"/>
            <a:ext cx="332547" cy="244266"/>
          </a:xfrm>
          <a:prstGeom prst="actionButtonBackPreviou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10039008" y="7504471"/>
            <a:ext cx="332547" cy="233064"/>
          </a:xfrm>
          <a:prstGeom prst="actionButtonForwardNex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омой 7">
            <a:hlinkClick r:id="rId6" action="ppaction://hlinksldjump" highlightClick="1"/>
          </p:cNvPr>
          <p:cNvSpPr/>
          <p:nvPr/>
        </p:nvSpPr>
        <p:spPr>
          <a:xfrm>
            <a:off x="9605165" y="7495297"/>
            <a:ext cx="332546" cy="244266"/>
          </a:xfrm>
          <a:prstGeom prst="actionButtonHom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62239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3423" y="-4884"/>
            <a:ext cx="3336570" cy="38385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6900" y="95681"/>
            <a:ext cx="3161740" cy="36374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40504" y="243333"/>
            <a:ext cx="3036790" cy="34897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1625" y="3963782"/>
            <a:ext cx="3714416" cy="381386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21815" y="4565939"/>
            <a:ext cx="5583411" cy="3211713"/>
          </a:xfrm>
          <a:prstGeom prst="rect">
            <a:avLst/>
          </a:prstGeom>
        </p:spPr>
      </p:pic>
      <p:sp>
        <p:nvSpPr>
          <p:cNvPr id="8" name="Управляющая кнопка: назад 7">
            <a:hlinkClick r:id="" action="ppaction://hlinkshowjump?jump=previousslide" highlightClick="1"/>
          </p:cNvPr>
          <p:cNvSpPr/>
          <p:nvPr/>
        </p:nvSpPr>
        <p:spPr>
          <a:xfrm>
            <a:off x="9304820" y="7516289"/>
            <a:ext cx="332547" cy="244266"/>
          </a:xfrm>
          <a:prstGeom prst="actionButtonBackPreviou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10161557" y="7523324"/>
            <a:ext cx="332547" cy="233064"/>
          </a:xfrm>
          <a:prstGeom prst="actionButtonForwardNex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омой 9">
            <a:hlinkClick r:id="rId7" action="ppaction://hlinksldjump" highlightClick="1"/>
          </p:cNvPr>
          <p:cNvSpPr/>
          <p:nvPr/>
        </p:nvSpPr>
        <p:spPr>
          <a:xfrm>
            <a:off x="9727714" y="7514150"/>
            <a:ext cx="332546" cy="244266"/>
          </a:xfrm>
          <a:prstGeom prst="actionButtonHom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4490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?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74274" y="0"/>
            <a:ext cx="1966941" cy="19724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740" y="1223960"/>
            <a:ext cx="10099001" cy="3948434"/>
          </a:xfrm>
          <a:prstGeom prst="rect">
            <a:avLst/>
          </a:prstGeom>
        </p:spPr>
      </p:pic>
      <p:pic>
        <p:nvPicPr>
          <p:cNvPr id="9" name="Самолёт гул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622401" y="5987607"/>
            <a:ext cx="899481" cy="1034807"/>
          </a:xfrm>
          <a:prstGeom prst="rect">
            <a:avLst/>
          </a:prstGeom>
        </p:spPr>
      </p:pic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9182271" y="7497436"/>
            <a:ext cx="332547" cy="244266"/>
          </a:xfrm>
          <a:prstGeom prst="actionButtonBackPreviou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10039008" y="7504471"/>
            <a:ext cx="332547" cy="233064"/>
          </a:xfrm>
          <a:prstGeom prst="actionButtonForwardNex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омой 9">
            <a:hlinkClick r:id="rId6" action="ppaction://hlinksldjump" highlightClick="1"/>
          </p:cNvPr>
          <p:cNvSpPr/>
          <p:nvPr/>
        </p:nvSpPr>
        <p:spPr>
          <a:xfrm>
            <a:off x="9605165" y="7495297"/>
            <a:ext cx="332546" cy="244266"/>
          </a:xfrm>
          <a:prstGeom prst="actionButtonHom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5021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333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29798" y="854470"/>
            <a:ext cx="5519623" cy="215802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3573" y="2066108"/>
            <a:ext cx="5583012" cy="4321940"/>
          </a:xfrm>
          <a:prstGeom prst="rect">
            <a:avLst/>
          </a:prstGeom>
        </p:spPr>
      </p:pic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9182271" y="7497436"/>
            <a:ext cx="332547" cy="244266"/>
          </a:xfrm>
          <a:prstGeom prst="actionButtonBackPreviou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10039008" y="7504471"/>
            <a:ext cx="332547" cy="233064"/>
          </a:xfrm>
          <a:prstGeom prst="actionButtonForwardNex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9605165" y="7495297"/>
            <a:ext cx="332546" cy="244266"/>
          </a:xfrm>
          <a:prstGeom prst="actionButtonHom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145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2926" y="506915"/>
            <a:ext cx="9451530" cy="6706775"/>
          </a:xfrm>
          <a:prstGeom prst="rect">
            <a:avLst/>
          </a:prstGeom>
        </p:spPr>
      </p:pic>
      <p:sp>
        <p:nvSpPr>
          <p:cNvPr id="3" name="Управляющая кнопка: назад 2">
            <a:hlinkClick r:id="" action="ppaction://hlinkshowjump?jump=previousslide" highlightClick="1"/>
          </p:cNvPr>
          <p:cNvSpPr/>
          <p:nvPr/>
        </p:nvSpPr>
        <p:spPr>
          <a:xfrm>
            <a:off x="9182271" y="7497436"/>
            <a:ext cx="332547" cy="244266"/>
          </a:xfrm>
          <a:prstGeom prst="actionButtonBackPreviou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10039008" y="7504471"/>
            <a:ext cx="332547" cy="233064"/>
          </a:xfrm>
          <a:prstGeom prst="actionButtonForwardNex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9605165" y="7495297"/>
            <a:ext cx="332546" cy="244266"/>
          </a:xfrm>
          <a:prstGeom prst="actionButtonHom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4415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?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74274" y="0"/>
            <a:ext cx="1966941" cy="1972464"/>
          </a:xfrm>
          <a:prstGeom prst="rect">
            <a:avLst/>
          </a:prstGeom>
        </p:spPr>
      </p:pic>
      <p:pic>
        <p:nvPicPr>
          <p:cNvPr id="3" name="Д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602127"/>
            <a:ext cx="2342301" cy="3228022"/>
          </a:xfrm>
          <a:prstGeom prst="rect">
            <a:avLst/>
          </a:prstGeom>
        </p:spPr>
      </p:pic>
      <p:pic>
        <p:nvPicPr>
          <p:cNvPr id="4" name="Р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20481" y="1602127"/>
            <a:ext cx="2341629" cy="3228022"/>
          </a:xfrm>
          <a:prstGeom prst="rect">
            <a:avLst/>
          </a:prstGeom>
        </p:spPr>
      </p:pic>
      <p:pic>
        <p:nvPicPr>
          <p:cNvPr id="5" name="У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52737" y="1755052"/>
            <a:ext cx="2155551" cy="3350092"/>
          </a:xfrm>
          <a:prstGeom prst="rect">
            <a:avLst/>
          </a:prstGeom>
        </p:spPr>
      </p:pic>
      <p:pic>
        <p:nvPicPr>
          <p:cNvPr id="6" name="Ж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97843" y="1755055"/>
            <a:ext cx="2342301" cy="3075095"/>
          </a:xfrm>
          <a:prstGeom prst="rect">
            <a:avLst/>
          </a:prstGeom>
        </p:spPr>
      </p:pic>
      <p:pic>
        <p:nvPicPr>
          <p:cNvPr id="7" name="Б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39649" y="2031200"/>
            <a:ext cx="2342301" cy="2840624"/>
          </a:xfrm>
          <a:prstGeom prst="rect">
            <a:avLst/>
          </a:prstGeom>
        </p:spPr>
      </p:pic>
      <p:pic>
        <p:nvPicPr>
          <p:cNvPr id="8" name="А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25073" y="2064338"/>
            <a:ext cx="2342301" cy="2774351"/>
          </a:xfrm>
          <a:prstGeom prst="rect">
            <a:avLst/>
          </a:prstGeom>
        </p:spPr>
      </p:pic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9182271" y="7497436"/>
            <a:ext cx="332547" cy="244266"/>
          </a:xfrm>
          <a:prstGeom prst="actionButtonBackPreviou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10039008" y="7504471"/>
            <a:ext cx="332547" cy="233064"/>
          </a:xfrm>
          <a:prstGeom prst="actionButtonForwardNex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омой 10">
            <a:hlinkClick r:id="rId9" action="ppaction://hlinksldjump" highlightClick="1"/>
          </p:cNvPr>
          <p:cNvSpPr/>
          <p:nvPr/>
        </p:nvSpPr>
        <p:spPr>
          <a:xfrm>
            <a:off x="9605165" y="7495297"/>
            <a:ext cx="332546" cy="244266"/>
          </a:xfrm>
          <a:prstGeom prst="actionButtonHom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78815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35</Words>
  <Application>Microsoft Office PowerPoint</Application>
  <PresentationFormat>Произвольный</PresentationFormat>
  <Paragraphs>10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«Транспорт»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Конспект НОД по развитию речи  в подготовительной группе тема: «Транспорт»</dc:title>
  <dc:creator>Andrey</dc:creator>
  <cp:lastModifiedBy>Andrey</cp:lastModifiedBy>
  <cp:revision>12</cp:revision>
  <dcterms:created xsi:type="dcterms:W3CDTF">2019-01-19T20:26:15Z</dcterms:created>
  <dcterms:modified xsi:type="dcterms:W3CDTF">2022-02-25T14:33:51Z</dcterms:modified>
</cp:coreProperties>
</file>