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5" r:id="rId1"/>
  </p:sldMasterIdLst>
  <p:notesMasterIdLst>
    <p:notesMasterId r:id="rId9"/>
  </p:notesMasterIdLst>
  <p:sldIdLst>
    <p:sldId id="256" r:id="rId2"/>
    <p:sldId id="257" r:id="rId3"/>
    <p:sldId id="268" r:id="rId4"/>
    <p:sldId id="258" r:id="rId5"/>
    <p:sldId id="259" r:id="rId6"/>
    <p:sldId id="269" r:id="rId7"/>
    <p:sldId id="270" r:id="rId8"/>
  </p:sldIdLst>
  <p:sldSz cx="18288000" cy="10287000"/>
  <p:notesSz cx="6858000" cy="9144000"/>
  <p:embeddedFontLst>
    <p:embeddedFont>
      <p:font typeface="Calibri" panose="020F0502020204030204" pitchFamily="34" charset="0"/>
      <p:regular r:id="rId10"/>
      <p:bold r:id="rId11"/>
      <p:italic r:id="rId12"/>
      <p:boldItalic r:id="rId13"/>
    </p:embeddedFont>
    <p:embeddedFont>
      <p:font typeface="Great Vibes" panose="020B0604020202020204" charset="-52"/>
      <p:regular r:id="rId14"/>
    </p:embeddedFont>
    <p:embeddedFont>
      <p:font typeface="Arapey" panose="020B0604020202020204" charset="0"/>
      <p:regular r:id="rId15"/>
      <p:italic r:id="rId1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18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10" Type="http://schemas.openxmlformats.org/officeDocument/2006/relationships/font" Target="fonts/font1.fntdata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5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7" name="Google Shape;14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3" name="Google Shape;16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1" name="Google Shape;251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880027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8" name="Google Shape;17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9" name="Google Shape;189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4" name="Google Shape;264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164155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7" name="Google Shape;14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199247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1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sz="4000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11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95" name="Google Shape;95;p1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1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1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2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1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101" name="Google Shape;101;p12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102" name="Google Shape;102;p1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1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1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3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7" name="Google Shape;107;p13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08" name="Google Shape;108;p13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109" name="Google Shape;109;p13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10" name="Google Shape;110;p13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111" name="Google Shape;111;p1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2" name="Google Shape;112;p1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1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14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6" name="Google Shape;116;p1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7" name="Google Shape;117;p14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8" name="Google Shape;118;p1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5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1" name="Google Shape;121;p15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122" name="Google Shape;122;p15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123" name="Google Shape;123;p1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4" name="Google Shape;124;p1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5" name="Google Shape;125;p1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16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8" name="Google Shape;128;p16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129" name="Google Shape;129;p16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130" name="Google Shape;130;p1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1" name="Google Shape;131;p1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p1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7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5" name="Google Shape;135;p17"/>
          <p:cNvSpPr txBox="1">
            <a:spLocks noGrp="1"/>
          </p:cNvSpPr>
          <p:nvPr>
            <p:ph type="body" idx="1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6" name="Google Shape;136;p1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7" name="Google Shape;137;p1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8" name="Google Shape;138;p1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18"/>
          <p:cNvSpPr txBox="1">
            <a:spLocks noGrp="1"/>
          </p:cNvSpPr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1" name="Google Shape;141;p18"/>
          <p:cNvSpPr txBox="1">
            <a:spLocks noGrp="1"/>
          </p:cNvSpPr>
          <p:nvPr>
            <p:ph type="body" idx="1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2" name="Google Shape;142;p1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3" name="Google Shape;143;p1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4" name="Google Shape;144;p1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 6">
  <p:cSld name="CUSTOM_5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>
            <a:spLocks noGrp="1"/>
          </p:cNvSpPr>
          <p:nvPr>
            <p:ph type="pic" idx="2"/>
          </p:nvPr>
        </p:nvSpPr>
        <p:spPr>
          <a:xfrm>
            <a:off x="475800" y="794075"/>
            <a:ext cx="11322600" cy="2740800"/>
          </a:xfrm>
          <a:prstGeom prst="rect">
            <a:avLst/>
          </a:prstGeom>
          <a:noFill/>
          <a:ln>
            <a:noFill/>
          </a:ln>
        </p:spPr>
      </p:sp>
      <p:sp>
        <p:nvSpPr>
          <p:cNvPr id="15" name="Google Shape;15;p3"/>
          <p:cNvSpPr>
            <a:spLocks noGrp="1"/>
          </p:cNvSpPr>
          <p:nvPr>
            <p:ph type="pic" idx="3"/>
          </p:nvPr>
        </p:nvSpPr>
        <p:spPr>
          <a:xfrm>
            <a:off x="475800" y="6520975"/>
            <a:ext cx="11322600" cy="2740800"/>
          </a:xfrm>
          <a:prstGeom prst="rect">
            <a:avLst/>
          </a:prstGeom>
          <a:noFill/>
          <a:ln>
            <a:noFill/>
          </a:ln>
        </p:spPr>
      </p:sp>
      <p:sp>
        <p:nvSpPr>
          <p:cNvPr id="16" name="Google Shape;16;p3"/>
          <p:cNvSpPr>
            <a:spLocks noGrp="1"/>
          </p:cNvSpPr>
          <p:nvPr>
            <p:ph type="pic" idx="4"/>
          </p:nvPr>
        </p:nvSpPr>
        <p:spPr>
          <a:xfrm>
            <a:off x="6498613" y="3655513"/>
            <a:ext cx="11322600" cy="2740800"/>
          </a:xfrm>
          <a:prstGeom prst="rect">
            <a:avLst/>
          </a:prstGeom>
          <a:noFill/>
          <a:ln>
            <a:noFill/>
          </a:ln>
        </p:spPr>
      </p:sp>
      <p:sp>
        <p:nvSpPr>
          <p:cNvPr id="17" name="Google Shape;17;p3"/>
          <p:cNvSpPr>
            <a:spLocks noGrp="1"/>
          </p:cNvSpPr>
          <p:nvPr>
            <p:ph type="pic" idx="5"/>
          </p:nvPr>
        </p:nvSpPr>
        <p:spPr>
          <a:xfrm>
            <a:off x="11993300" y="794075"/>
            <a:ext cx="5823900" cy="2744400"/>
          </a:xfrm>
          <a:prstGeom prst="rect">
            <a:avLst/>
          </a:prstGeom>
          <a:noFill/>
          <a:ln>
            <a:noFill/>
          </a:ln>
        </p:spPr>
      </p:sp>
      <p:sp>
        <p:nvSpPr>
          <p:cNvPr id="18" name="Google Shape;18;p3"/>
          <p:cNvSpPr>
            <a:spLocks noGrp="1"/>
          </p:cNvSpPr>
          <p:nvPr>
            <p:ph type="pic" idx="6"/>
          </p:nvPr>
        </p:nvSpPr>
        <p:spPr>
          <a:xfrm>
            <a:off x="477925" y="3653988"/>
            <a:ext cx="5823900" cy="2744400"/>
          </a:xfrm>
          <a:prstGeom prst="rect">
            <a:avLst/>
          </a:prstGeom>
          <a:noFill/>
          <a:ln>
            <a:noFill/>
          </a:ln>
        </p:spPr>
      </p:sp>
      <p:sp>
        <p:nvSpPr>
          <p:cNvPr id="19" name="Google Shape;19;p3"/>
          <p:cNvSpPr>
            <a:spLocks noGrp="1"/>
          </p:cNvSpPr>
          <p:nvPr>
            <p:ph type="pic" idx="7"/>
          </p:nvPr>
        </p:nvSpPr>
        <p:spPr>
          <a:xfrm>
            <a:off x="11986300" y="6517488"/>
            <a:ext cx="5823900" cy="2744400"/>
          </a:xfrm>
          <a:prstGeom prst="rect">
            <a:avLst/>
          </a:prstGeom>
          <a:noFill/>
          <a:ln>
            <a:noFill/>
          </a:ln>
        </p:spPr>
      </p:sp>
      <p:sp>
        <p:nvSpPr>
          <p:cNvPr id="20" name="Google Shape;20;p3"/>
          <p:cNvSpPr/>
          <p:nvPr/>
        </p:nvSpPr>
        <p:spPr>
          <a:xfrm rot="-283679">
            <a:off x="5223814" y="2809135"/>
            <a:ext cx="2171001" cy="2038027"/>
          </a:xfrm>
          <a:custGeom>
            <a:avLst/>
            <a:gdLst/>
            <a:ahLst/>
            <a:cxnLst/>
            <a:rect l="l" t="t" r="r" b="b"/>
            <a:pathLst>
              <a:path w="2169036" h="2036183" extrusionOk="0">
                <a:moveTo>
                  <a:pt x="0" y="0"/>
                </a:moveTo>
                <a:lnTo>
                  <a:pt x="2169036" y="0"/>
                </a:lnTo>
                <a:lnTo>
                  <a:pt x="2169036" y="2036182"/>
                </a:lnTo>
                <a:lnTo>
                  <a:pt x="0" y="203618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2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" name="Google Shape;21;p3"/>
          <p:cNvSpPr txBox="1">
            <a:spLocks noGrp="1"/>
          </p:cNvSpPr>
          <p:nvPr>
            <p:ph type="body" idx="1"/>
          </p:nvPr>
        </p:nvSpPr>
        <p:spPr>
          <a:xfrm rot="-1150821">
            <a:off x="5259230" y="3491804"/>
            <a:ext cx="2100183" cy="672671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55600">
              <a:spcBef>
                <a:spcPts val="640"/>
              </a:spcBef>
              <a:spcAft>
                <a:spcPts val="0"/>
              </a:spcAft>
              <a:buClr>
                <a:srgbClr val="F0F0F0"/>
              </a:buClr>
              <a:buSzPts val="2000"/>
              <a:buChar char="•"/>
              <a:defRPr sz="2000">
                <a:solidFill>
                  <a:srgbClr val="F0F0F0"/>
                </a:solidFill>
              </a:defRPr>
            </a:lvl1pPr>
            <a:lvl2pPr marL="914400" lvl="1" indent="-355600">
              <a:spcBef>
                <a:spcPts val="560"/>
              </a:spcBef>
              <a:spcAft>
                <a:spcPts val="0"/>
              </a:spcAft>
              <a:buClr>
                <a:srgbClr val="F0F0F0"/>
              </a:buClr>
              <a:buSzPts val="2000"/>
              <a:buChar char="–"/>
              <a:defRPr>
                <a:solidFill>
                  <a:srgbClr val="F0F0F0"/>
                </a:solidFill>
              </a:defRPr>
            </a:lvl2pPr>
            <a:lvl3pPr marL="1371600" lvl="2" indent="-355600">
              <a:spcBef>
                <a:spcPts val="480"/>
              </a:spcBef>
              <a:spcAft>
                <a:spcPts val="0"/>
              </a:spcAft>
              <a:buClr>
                <a:srgbClr val="F0F0F0"/>
              </a:buClr>
              <a:buSzPts val="2000"/>
              <a:buChar char="•"/>
              <a:defRPr>
                <a:solidFill>
                  <a:srgbClr val="F0F0F0"/>
                </a:solidFill>
              </a:defRPr>
            </a:lvl3pPr>
            <a:lvl4pPr marL="1828800" lvl="3" indent="-355600">
              <a:spcBef>
                <a:spcPts val="400"/>
              </a:spcBef>
              <a:spcAft>
                <a:spcPts val="0"/>
              </a:spcAft>
              <a:buClr>
                <a:srgbClr val="F0F0F0"/>
              </a:buClr>
              <a:buSzPts val="2000"/>
              <a:buChar char="–"/>
              <a:defRPr>
                <a:solidFill>
                  <a:srgbClr val="F0F0F0"/>
                </a:solidFill>
              </a:defRPr>
            </a:lvl4pPr>
            <a:lvl5pPr marL="2286000" lvl="4" indent="-355600">
              <a:spcBef>
                <a:spcPts val="400"/>
              </a:spcBef>
              <a:spcAft>
                <a:spcPts val="0"/>
              </a:spcAft>
              <a:buClr>
                <a:srgbClr val="F0F0F0"/>
              </a:buClr>
              <a:buSzPts val="2000"/>
              <a:buChar char="»"/>
              <a:defRPr>
                <a:solidFill>
                  <a:srgbClr val="F0F0F0"/>
                </a:solidFill>
              </a:defRPr>
            </a:lvl5pPr>
            <a:lvl6pPr marL="2743200" lvl="5" indent="-355600">
              <a:spcBef>
                <a:spcPts val="400"/>
              </a:spcBef>
              <a:spcAft>
                <a:spcPts val="0"/>
              </a:spcAft>
              <a:buClr>
                <a:srgbClr val="F0F0F0"/>
              </a:buClr>
              <a:buSzPts val="2000"/>
              <a:buChar char="•"/>
              <a:defRPr>
                <a:solidFill>
                  <a:srgbClr val="F0F0F0"/>
                </a:solidFill>
              </a:defRPr>
            </a:lvl6pPr>
            <a:lvl7pPr marL="3200400" lvl="6" indent="-355600">
              <a:spcBef>
                <a:spcPts val="400"/>
              </a:spcBef>
              <a:spcAft>
                <a:spcPts val="0"/>
              </a:spcAft>
              <a:buClr>
                <a:srgbClr val="F0F0F0"/>
              </a:buClr>
              <a:buSzPts val="2000"/>
              <a:buChar char="•"/>
              <a:defRPr>
                <a:solidFill>
                  <a:srgbClr val="F0F0F0"/>
                </a:solidFill>
              </a:defRPr>
            </a:lvl7pPr>
            <a:lvl8pPr marL="3657600" lvl="7" indent="-355600">
              <a:spcBef>
                <a:spcPts val="400"/>
              </a:spcBef>
              <a:spcAft>
                <a:spcPts val="0"/>
              </a:spcAft>
              <a:buClr>
                <a:srgbClr val="F0F0F0"/>
              </a:buClr>
              <a:buSzPts val="2000"/>
              <a:buChar char="•"/>
              <a:defRPr>
                <a:solidFill>
                  <a:srgbClr val="F0F0F0"/>
                </a:solidFill>
              </a:defRPr>
            </a:lvl8pPr>
            <a:lvl9pPr marL="4114800" lvl="8" indent="-355600">
              <a:spcBef>
                <a:spcPts val="400"/>
              </a:spcBef>
              <a:spcAft>
                <a:spcPts val="0"/>
              </a:spcAft>
              <a:buClr>
                <a:srgbClr val="F0F0F0"/>
              </a:buClr>
              <a:buSzPts val="2000"/>
              <a:buChar char="•"/>
              <a:defRPr>
                <a:solidFill>
                  <a:srgbClr val="F0F0F0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 5">
  <p:cSld name="CUSTOM_4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4"/>
          <p:cNvSpPr/>
          <p:nvPr/>
        </p:nvSpPr>
        <p:spPr>
          <a:xfrm rot="-5400000" flipH="1">
            <a:off x="8235892" y="-612833"/>
            <a:ext cx="6140887" cy="4767561"/>
          </a:xfrm>
          <a:custGeom>
            <a:avLst/>
            <a:gdLst/>
            <a:ahLst/>
            <a:cxnLst/>
            <a:rect l="l" t="t" r="r" b="b"/>
            <a:pathLst>
              <a:path w="6140887" h="4767561" extrusionOk="0">
                <a:moveTo>
                  <a:pt x="0" y="4767561"/>
                </a:moveTo>
                <a:lnTo>
                  <a:pt x="6140886" y="4767561"/>
                </a:lnTo>
                <a:lnTo>
                  <a:pt x="6140886" y="0"/>
                </a:lnTo>
                <a:lnTo>
                  <a:pt x="0" y="0"/>
                </a:lnTo>
                <a:lnTo>
                  <a:pt x="0" y="4767561"/>
                </a:lnTo>
                <a:close/>
              </a:path>
            </a:pathLst>
          </a:custGeom>
          <a:blipFill rotWithShape="1">
            <a:blip r:embed="rId2">
              <a:alphaModFix amt="50000"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Google Shape;24;p4"/>
          <p:cNvSpPr/>
          <p:nvPr/>
        </p:nvSpPr>
        <p:spPr>
          <a:xfrm>
            <a:off x="10026865" y="778251"/>
            <a:ext cx="5295012" cy="7270345"/>
          </a:xfrm>
          <a:custGeom>
            <a:avLst/>
            <a:gdLst/>
            <a:ahLst/>
            <a:cxnLst/>
            <a:rect l="l" t="t" r="r" b="b"/>
            <a:pathLst>
              <a:path w="5295012" h="7270345" extrusionOk="0">
                <a:moveTo>
                  <a:pt x="0" y="0"/>
                </a:moveTo>
                <a:lnTo>
                  <a:pt x="5295012" y="0"/>
                </a:lnTo>
                <a:lnTo>
                  <a:pt x="5295012" y="7270346"/>
                </a:lnTo>
                <a:lnTo>
                  <a:pt x="0" y="727034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t="-1729" r="-142406" b="-15999"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" name="Google Shape;25;p4"/>
          <p:cNvSpPr>
            <a:spLocks noGrp="1"/>
          </p:cNvSpPr>
          <p:nvPr>
            <p:ph type="pic" idx="2"/>
          </p:nvPr>
        </p:nvSpPr>
        <p:spPr>
          <a:xfrm>
            <a:off x="11002325" y="1529100"/>
            <a:ext cx="5168100" cy="7727700"/>
          </a:xfrm>
          <a:prstGeom prst="rect">
            <a:avLst/>
          </a:prstGeom>
          <a:noFill/>
          <a:ln>
            <a:noFill/>
          </a:ln>
        </p:spPr>
      </p:sp>
      <p:sp>
        <p:nvSpPr>
          <p:cNvPr id="26" name="Google Shape;26;p4"/>
          <p:cNvSpPr/>
          <p:nvPr/>
        </p:nvSpPr>
        <p:spPr>
          <a:xfrm>
            <a:off x="-381216" y="4970007"/>
            <a:ext cx="7222300" cy="7976436"/>
          </a:xfrm>
          <a:custGeom>
            <a:avLst/>
            <a:gdLst/>
            <a:ahLst/>
            <a:cxnLst/>
            <a:rect l="l" t="t" r="r" b="b"/>
            <a:pathLst>
              <a:path w="7222300" h="7976436" extrusionOk="0">
                <a:moveTo>
                  <a:pt x="0" y="0"/>
                </a:moveTo>
                <a:lnTo>
                  <a:pt x="7222300" y="0"/>
                </a:lnTo>
                <a:lnTo>
                  <a:pt x="7222300" y="7976435"/>
                </a:lnTo>
                <a:lnTo>
                  <a:pt x="0" y="797643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 amt="50000"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" name="Google Shape;27;p4"/>
          <p:cNvSpPr/>
          <p:nvPr/>
        </p:nvSpPr>
        <p:spPr>
          <a:xfrm rot="6083654" flipH="1">
            <a:off x="15041609" y="6541314"/>
            <a:ext cx="3548204" cy="2754697"/>
          </a:xfrm>
          <a:custGeom>
            <a:avLst/>
            <a:gdLst/>
            <a:ahLst/>
            <a:cxnLst/>
            <a:rect l="l" t="t" r="r" b="b"/>
            <a:pathLst>
              <a:path w="3549258" h="2755515" extrusionOk="0">
                <a:moveTo>
                  <a:pt x="0" y="2755515"/>
                </a:moveTo>
                <a:lnTo>
                  <a:pt x="3549258" y="2755515"/>
                </a:lnTo>
                <a:lnTo>
                  <a:pt x="3549258" y="0"/>
                </a:lnTo>
                <a:lnTo>
                  <a:pt x="0" y="0"/>
                </a:lnTo>
                <a:lnTo>
                  <a:pt x="0" y="2755515"/>
                </a:lnTo>
                <a:close/>
              </a:path>
            </a:pathLst>
          </a:custGeom>
          <a:blipFill rotWithShape="1">
            <a:blip r:embed="rId2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" name="Google Shape;28;p4"/>
          <p:cNvSpPr txBox="1">
            <a:spLocks noGrp="1"/>
          </p:cNvSpPr>
          <p:nvPr>
            <p:ph type="subTitle" idx="1"/>
          </p:nvPr>
        </p:nvSpPr>
        <p:spPr>
          <a:xfrm>
            <a:off x="715325" y="1512700"/>
            <a:ext cx="3822900" cy="75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640"/>
              </a:spcBef>
              <a:spcAft>
                <a:spcPts val="0"/>
              </a:spcAft>
              <a:buSzPts val="3200"/>
              <a:buNone/>
              <a:defRPr/>
            </a:lvl1pPr>
            <a:lvl2pPr lvl="1">
              <a:spcBef>
                <a:spcPts val="56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48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4"/>
          <p:cNvSpPr txBox="1">
            <a:spLocks noGrp="1"/>
          </p:cNvSpPr>
          <p:nvPr>
            <p:ph type="body" idx="3"/>
          </p:nvPr>
        </p:nvSpPr>
        <p:spPr>
          <a:xfrm>
            <a:off x="715325" y="2494950"/>
            <a:ext cx="5709600" cy="2247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55600">
              <a:spcBef>
                <a:spcPts val="640"/>
              </a:spcBef>
              <a:spcAft>
                <a:spcPts val="0"/>
              </a:spcAft>
              <a:buSzPts val="2000"/>
              <a:buChar char="•"/>
              <a:defRPr sz="2000"/>
            </a:lvl1pPr>
            <a:lvl2pPr marL="914400" lvl="1" indent="-355600">
              <a:spcBef>
                <a:spcPts val="560"/>
              </a:spcBef>
              <a:spcAft>
                <a:spcPts val="0"/>
              </a:spcAft>
              <a:buSzPts val="2000"/>
              <a:buChar char="–"/>
              <a:defRPr/>
            </a:lvl2pPr>
            <a:lvl3pPr marL="1371600" lvl="2" indent="-355600">
              <a:spcBef>
                <a:spcPts val="480"/>
              </a:spcBef>
              <a:spcAft>
                <a:spcPts val="0"/>
              </a:spcAft>
              <a:buSzPts val="2000"/>
              <a:buChar char="•"/>
              <a:defRPr/>
            </a:lvl3pPr>
            <a:lvl4pPr marL="1828800" lvl="3" indent="-355600">
              <a:spcBef>
                <a:spcPts val="400"/>
              </a:spcBef>
              <a:spcAft>
                <a:spcPts val="0"/>
              </a:spcAft>
              <a:buSzPts val="2000"/>
              <a:buChar char="–"/>
              <a:defRPr/>
            </a:lvl4pPr>
            <a:lvl5pPr marL="2286000" lvl="4" indent="-355600">
              <a:spcBef>
                <a:spcPts val="400"/>
              </a:spcBef>
              <a:spcAft>
                <a:spcPts val="0"/>
              </a:spcAft>
              <a:buSzPts val="2000"/>
              <a:buChar char="»"/>
              <a:defRPr/>
            </a:lvl5pPr>
            <a:lvl6pPr marL="2743200" lvl="5" indent="-355600"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6pPr>
            <a:lvl7pPr marL="3200400" lvl="6" indent="-355600"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7pPr>
            <a:lvl8pPr marL="3657600" lvl="7" indent="-355600"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8pPr>
            <a:lvl9pPr marL="4114800" lvl="8" indent="-355600"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9pPr>
          </a:lstStyle>
          <a:p>
            <a:endParaRPr/>
          </a:p>
        </p:txBody>
      </p:sp>
      <p:sp>
        <p:nvSpPr>
          <p:cNvPr id="30" name="Google Shape;30;p4"/>
          <p:cNvSpPr txBox="1">
            <a:spLocks noGrp="1"/>
          </p:cNvSpPr>
          <p:nvPr>
            <p:ph type="body" idx="4"/>
          </p:nvPr>
        </p:nvSpPr>
        <p:spPr>
          <a:xfrm rot="5400000">
            <a:off x="14868188" y="2848700"/>
            <a:ext cx="3131400" cy="492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61950">
              <a:spcBef>
                <a:spcPts val="640"/>
              </a:spcBef>
              <a:spcAft>
                <a:spcPts val="0"/>
              </a:spcAft>
              <a:buSzPts val="2100"/>
              <a:buFont typeface="Great Vibes"/>
              <a:buChar char="•"/>
              <a:defRPr sz="2100">
                <a:latin typeface="Great Vibes"/>
                <a:ea typeface="Great Vibes"/>
                <a:cs typeface="Great Vibes"/>
                <a:sym typeface="Great Vibes"/>
              </a:defRPr>
            </a:lvl1pPr>
            <a:lvl2pPr marL="914400" lvl="1" indent="-361950">
              <a:spcBef>
                <a:spcPts val="560"/>
              </a:spcBef>
              <a:spcAft>
                <a:spcPts val="0"/>
              </a:spcAft>
              <a:buSzPts val="2100"/>
              <a:buFont typeface="Great Vibes"/>
              <a:buChar char="–"/>
              <a:defRPr sz="2100">
                <a:latin typeface="Great Vibes"/>
                <a:ea typeface="Great Vibes"/>
                <a:cs typeface="Great Vibes"/>
                <a:sym typeface="Great Vibes"/>
              </a:defRPr>
            </a:lvl2pPr>
            <a:lvl3pPr marL="1371600" lvl="2" indent="-361950">
              <a:spcBef>
                <a:spcPts val="480"/>
              </a:spcBef>
              <a:spcAft>
                <a:spcPts val="0"/>
              </a:spcAft>
              <a:buSzPts val="2100"/>
              <a:buFont typeface="Great Vibes"/>
              <a:buChar char="•"/>
              <a:defRPr sz="2100">
                <a:latin typeface="Great Vibes"/>
                <a:ea typeface="Great Vibes"/>
                <a:cs typeface="Great Vibes"/>
                <a:sym typeface="Great Vibes"/>
              </a:defRPr>
            </a:lvl3pPr>
            <a:lvl4pPr marL="1828800" lvl="3" indent="-361950">
              <a:spcBef>
                <a:spcPts val="400"/>
              </a:spcBef>
              <a:spcAft>
                <a:spcPts val="0"/>
              </a:spcAft>
              <a:buSzPts val="2100"/>
              <a:buFont typeface="Great Vibes"/>
              <a:buChar char="–"/>
              <a:defRPr sz="2100">
                <a:latin typeface="Great Vibes"/>
                <a:ea typeface="Great Vibes"/>
                <a:cs typeface="Great Vibes"/>
                <a:sym typeface="Great Vibes"/>
              </a:defRPr>
            </a:lvl4pPr>
            <a:lvl5pPr marL="2286000" lvl="4" indent="-361950">
              <a:spcBef>
                <a:spcPts val="400"/>
              </a:spcBef>
              <a:spcAft>
                <a:spcPts val="0"/>
              </a:spcAft>
              <a:buSzPts val="2100"/>
              <a:buFont typeface="Great Vibes"/>
              <a:buChar char="»"/>
              <a:defRPr sz="2100">
                <a:latin typeface="Great Vibes"/>
                <a:ea typeface="Great Vibes"/>
                <a:cs typeface="Great Vibes"/>
                <a:sym typeface="Great Vibes"/>
              </a:defRPr>
            </a:lvl5pPr>
            <a:lvl6pPr marL="2743200" lvl="5" indent="-361950">
              <a:spcBef>
                <a:spcPts val="400"/>
              </a:spcBef>
              <a:spcAft>
                <a:spcPts val="0"/>
              </a:spcAft>
              <a:buSzPts val="2100"/>
              <a:buFont typeface="Great Vibes"/>
              <a:buChar char="•"/>
              <a:defRPr sz="2100">
                <a:latin typeface="Great Vibes"/>
                <a:ea typeface="Great Vibes"/>
                <a:cs typeface="Great Vibes"/>
                <a:sym typeface="Great Vibes"/>
              </a:defRPr>
            </a:lvl6pPr>
            <a:lvl7pPr marL="3200400" lvl="6" indent="-361950">
              <a:spcBef>
                <a:spcPts val="400"/>
              </a:spcBef>
              <a:spcAft>
                <a:spcPts val="0"/>
              </a:spcAft>
              <a:buSzPts val="2100"/>
              <a:buFont typeface="Great Vibes"/>
              <a:buChar char="•"/>
              <a:defRPr sz="2100">
                <a:latin typeface="Great Vibes"/>
                <a:ea typeface="Great Vibes"/>
                <a:cs typeface="Great Vibes"/>
                <a:sym typeface="Great Vibes"/>
              </a:defRPr>
            </a:lvl7pPr>
            <a:lvl8pPr marL="3657600" lvl="7" indent="-361950">
              <a:spcBef>
                <a:spcPts val="400"/>
              </a:spcBef>
              <a:spcAft>
                <a:spcPts val="0"/>
              </a:spcAft>
              <a:buSzPts val="2100"/>
              <a:buFont typeface="Great Vibes"/>
              <a:buChar char="•"/>
              <a:defRPr sz="2100">
                <a:latin typeface="Great Vibes"/>
                <a:ea typeface="Great Vibes"/>
                <a:cs typeface="Great Vibes"/>
                <a:sym typeface="Great Vibes"/>
              </a:defRPr>
            </a:lvl8pPr>
            <a:lvl9pPr marL="4114800" lvl="8" indent="-361950">
              <a:spcBef>
                <a:spcPts val="400"/>
              </a:spcBef>
              <a:spcAft>
                <a:spcPts val="0"/>
              </a:spcAft>
              <a:buSzPts val="2100"/>
              <a:buFont typeface="Great Vibes"/>
              <a:buChar char="•"/>
              <a:defRPr sz="2100">
                <a:latin typeface="Great Vibes"/>
                <a:ea typeface="Great Vibes"/>
                <a:cs typeface="Great Vibes"/>
                <a:sym typeface="Great Vibe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 4">
  <p:cSld name="CUSTOM_3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>
            <a:spLocks noGrp="1"/>
          </p:cNvSpPr>
          <p:nvPr>
            <p:ph type="pic" idx="2"/>
          </p:nvPr>
        </p:nvSpPr>
        <p:spPr>
          <a:xfrm>
            <a:off x="477850" y="3851100"/>
            <a:ext cx="5404200" cy="5410200"/>
          </a:xfrm>
          <a:prstGeom prst="rect">
            <a:avLst/>
          </a:prstGeom>
          <a:noFill/>
          <a:ln>
            <a:noFill/>
          </a:ln>
        </p:spPr>
      </p:sp>
      <p:sp>
        <p:nvSpPr>
          <p:cNvPr id="33" name="Google Shape;33;p5"/>
          <p:cNvSpPr>
            <a:spLocks noGrp="1"/>
          </p:cNvSpPr>
          <p:nvPr>
            <p:ph type="pic" idx="3"/>
          </p:nvPr>
        </p:nvSpPr>
        <p:spPr>
          <a:xfrm>
            <a:off x="6414513" y="3854175"/>
            <a:ext cx="5404200" cy="5410200"/>
          </a:xfrm>
          <a:prstGeom prst="rect">
            <a:avLst/>
          </a:prstGeom>
          <a:noFill/>
          <a:ln>
            <a:noFill/>
          </a:ln>
        </p:spPr>
      </p:sp>
      <p:sp>
        <p:nvSpPr>
          <p:cNvPr id="34" name="Google Shape;34;p5"/>
          <p:cNvSpPr>
            <a:spLocks noGrp="1"/>
          </p:cNvSpPr>
          <p:nvPr>
            <p:ph type="pic" idx="4"/>
          </p:nvPr>
        </p:nvSpPr>
        <p:spPr>
          <a:xfrm>
            <a:off x="12405963" y="3854175"/>
            <a:ext cx="5404200" cy="5410200"/>
          </a:xfrm>
          <a:prstGeom prst="rect">
            <a:avLst/>
          </a:prstGeom>
          <a:noFill/>
          <a:ln>
            <a:noFill/>
          </a:ln>
        </p:spPr>
      </p:sp>
      <p:grpSp>
        <p:nvGrpSpPr>
          <p:cNvPr id="35" name="Google Shape;35;p5"/>
          <p:cNvGrpSpPr/>
          <p:nvPr/>
        </p:nvGrpSpPr>
        <p:grpSpPr>
          <a:xfrm>
            <a:off x="477838" y="1293255"/>
            <a:ext cx="5404211" cy="2020050"/>
            <a:chOff x="0" y="0"/>
            <a:chExt cx="1423322" cy="532026"/>
          </a:xfrm>
        </p:grpSpPr>
        <p:sp>
          <p:nvSpPr>
            <p:cNvPr id="36" name="Google Shape;36;p5"/>
            <p:cNvSpPr/>
            <p:nvPr/>
          </p:nvSpPr>
          <p:spPr>
            <a:xfrm>
              <a:off x="0" y="0"/>
              <a:ext cx="1423322" cy="532026"/>
            </a:xfrm>
            <a:custGeom>
              <a:avLst/>
              <a:gdLst/>
              <a:ahLst/>
              <a:cxnLst/>
              <a:rect l="l" t="t" r="r" b="b"/>
              <a:pathLst>
                <a:path w="1423322" h="532026" extrusionOk="0">
                  <a:moveTo>
                    <a:pt x="0" y="0"/>
                  </a:moveTo>
                  <a:lnTo>
                    <a:pt x="1423322" y="0"/>
                  </a:lnTo>
                  <a:lnTo>
                    <a:pt x="1423322" y="532026"/>
                  </a:lnTo>
                  <a:lnTo>
                    <a:pt x="0" y="532026"/>
                  </a:lnTo>
                  <a:close/>
                </a:path>
              </a:pathLst>
            </a:custGeom>
            <a:solidFill>
              <a:srgbClr val="B5A595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" name="Google Shape;37;p5"/>
            <p:cNvSpPr txBox="1"/>
            <p:nvPr/>
          </p:nvSpPr>
          <p:spPr>
            <a:xfrm>
              <a:off x="0" y="28575"/>
              <a:ext cx="1423200" cy="503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20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8" name="Google Shape;38;p5"/>
          <p:cNvGrpSpPr/>
          <p:nvPr/>
        </p:nvGrpSpPr>
        <p:grpSpPr>
          <a:xfrm>
            <a:off x="6441911" y="1293255"/>
            <a:ext cx="5404211" cy="2020050"/>
            <a:chOff x="0" y="0"/>
            <a:chExt cx="1423322" cy="532026"/>
          </a:xfrm>
        </p:grpSpPr>
        <p:sp>
          <p:nvSpPr>
            <p:cNvPr id="39" name="Google Shape;39;p5"/>
            <p:cNvSpPr/>
            <p:nvPr/>
          </p:nvSpPr>
          <p:spPr>
            <a:xfrm>
              <a:off x="0" y="0"/>
              <a:ext cx="1423322" cy="532026"/>
            </a:xfrm>
            <a:custGeom>
              <a:avLst/>
              <a:gdLst/>
              <a:ahLst/>
              <a:cxnLst/>
              <a:rect l="l" t="t" r="r" b="b"/>
              <a:pathLst>
                <a:path w="1423322" h="532026" extrusionOk="0">
                  <a:moveTo>
                    <a:pt x="0" y="0"/>
                  </a:moveTo>
                  <a:lnTo>
                    <a:pt x="1423322" y="0"/>
                  </a:lnTo>
                  <a:lnTo>
                    <a:pt x="1423322" y="532026"/>
                  </a:lnTo>
                  <a:lnTo>
                    <a:pt x="0" y="532026"/>
                  </a:lnTo>
                  <a:close/>
                </a:path>
              </a:pathLst>
            </a:custGeom>
            <a:solidFill>
              <a:srgbClr val="B5A595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" name="Google Shape;40;p5"/>
            <p:cNvSpPr txBox="1"/>
            <p:nvPr/>
          </p:nvSpPr>
          <p:spPr>
            <a:xfrm>
              <a:off x="0" y="28575"/>
              <a:ext cx="1423200" cy="503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20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1" name="Google Shape;41;p5"/>
          <p:cNvGrpSpPr/>
          <p:nvPr/>
        </p:nvGrpSpPr>
        <p:grpSpPr>
          <a:xfrm>
            <a:off x="12405985" y="1293255"/>
            <a:ext cx="5404211" cy="2020050"/>
            <a:chOff x="0" y="0"/>
            <a:chExt cx="1423322" cy="532026"/>
          </a:xfrm>
        </p:grpSpPr>
        <p:sp>
          <p:nvSpPr>
            <p:cNvPr id="42" name="Google Shape;42;p5"/>
            <p:cNvSpPr/>
            <p:nvPr/>
          </p:nvSpPr>
          <p:spPr>
            <a:xfrm>
              <a:off x="0" y="0"/>
              <a:ext cx="1423322" cy="532026"/>
            </a:xfrm>
            <a:custGeom>
              <a:avLst/>
              <a:gdLst/>
              <a:ahLst/>
              <a:cxnLst/>
              <a:rect l="l" t="t" r="r" b="b"/>
              <a:pathLst>
                <a:path w="1423322" h="532026" extrusionOk="0">
                  <a:moveTo>
                    <a:pt x="0" y="0"/>
                  </a:moveTo>
                  <a:lnTo>
                    <a:pt x="1423322" y="0"/>
                  </a:lnTo>
                  <a:lnTo>
                    <a:pt x="1423322" y="532026"/>
                  </a:lnTo>
                  <a:lnTo>
                    <a:pt x="0" y="532026"/>
                  </a:lnTo>
                  <a:close/>
                </a:path>
              </a:pathLst>
            </a:custGeom>
            <a:solidFill>
              <a:srgbClr val="B5A595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" name="Google Shape;43;p5"/>
            <p:cNvSpPr txBox="1"/>
            <p:nvPr/>
          </p:nvSpPr>
          <p:spPr>
            <a:xfrm>
              <a:off x="0" y="28575"/>
              <a:ext cx="1423200" cy="503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20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4" name="Google Shape;44;p5"/>
          <p:cNvSpPr txBox="1">
            <a:spLocks noGrp="1"/>
          </p:cNvSpPr>
          <p:nvPr>
            <p:ph type="subTitle" idx="1"/>
          </p:nvPr>
        </p:nvSpPr>
        <p:spPr>
          <a:xfrm>
            <a:off x="1216150" y="1642750"/>
            <a:ext cx="3927600" cy="492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SzPts val="3200"/>
              <a:buNone/>
              <a:defRPr/>
            </a:lvl1pPr>
            <a:lvl2pPr lvl="1" algn="ctr">
              <a:spcBef>
                <a:spcPts val="560"/>
              </a:spcBef>
              <a:spcAft>
                <a:spcPts val="0"/>
              </a:spcAft>
              <a:buSzPts val="2000"/>
              <a:buNone/>
              <a:defRPr/>
            </a:lvl2pPr>
            <a:lvl3pPr lvl="2" algn="ctr">
              <a:spcBef>
                <a:spcPts val="480"/>
              </a:spcBef>
              <a:spcAft>
                <a:spcPts val="0"/>
              </a:spcAft>
              <a:buSzPts val="2000"/>
              <a:buNone/>
              <a:defRPr/>
            </a:lvl3pPr>
            <a:lvl4pPr lvl="3" algn="ctr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4pPr>
            <a:lvl5pPr lvl="4" algn="ctr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5pPr>
            <a:lvl6pPr lvl="5" algn="ctr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6pPr>
            <a:lvl7pPr lvl="6" algn="ctr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7pPr>
            <a:lvl8pPr lvl="7" algn="ctr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8pPr>
            <a:lvl9pPr lvl="8" algn="ctr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5"/>
          <p:cNvSpPr txBox="1">
            <a:spLocks noGrp="1"/>
          </p:cNvSpPr>
          <p:nvPr>
            <p:ph type="body" idx="5"/>
          </p:nvPr>
        </p:nvSpPr>
        <p:spPr>
          <a:xfrm>
            <a:off x="869550" y="2483975"/>
            <a:ext cx="4702200" cy="661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55600" algn="ctr">
              <a:spcBef>
                <a:spcPts val="640"/>
              </a:spcBef>
              <a:spcAft>
                <a:spcPts val="0"/>
              </a:spcAft>
              <a:buSzPts val="2000"/>
              <a:buChar char="•"/>
              <a:defRPr sz="2000"/>
            </a:lvl1pPr>
            <a:lvl2pPr marL="914400" lvl="1" indent="-355600" algn="ctr">
              <a:spcBef>
                <a:spcPts val="560"/>
              </a:spcBef>
              <a:spcAft>
                <a:spcPts val="0"/>
              </a:spcAft>
              <a:buSzPts val="2000"/>
              <a:buChar char="–"/>
              <a:defRPr/>
            </a:lvl2pPr>
            <a:lvl3pPr marL="1371600" lvl="2" indent="-355600" algn="ctr">
              <a:spcBef>
                <a:spcPts val="480"/>
              </a:spcBef>
              <a:spcAft>
                <a:spcPts val="0"/>
              </a:spcAft>
              <a:buSzPts val="2000"/>
              <a:buChar char="•"/>
              <a:defRPr/>
            </a:lvl3pPr>
            <a:lvl4pPr marL="1828800" lvl="3" indent="-355600" algn="ctr">
              <a:spcBef>
                <a:spcPts val="400"/>
              </a:spcBef>
              <a:spcAft>
                <a:spcPts val="0"/>
              </a:spcAft>
              <a:buSzPts val="2000"/>
              <a:buChar char="–"/>
              <a:defRPr/>
            </a:lvl4pPr>
            <a:lvl5pPr marL="2286000" lvl="4" indent="-355600" algn="ctr">
              <a:spcBef>
                <a:spcPts val="400"/>
              </a:spcBef>
              <a:spcAft>
                <a:spcPts val="0"/>
              </a:spcAft>
              <a:buSzPts val="2000"/>
              <a:buChar char="»"/>
              <a:defRPr/>
            </a:lvl5pPr>
            <a:lvl6pPr marL="2743200" lvl="5" indent="-355600" algn="ctr"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6pPr>
            <a:lvl7pPr marL="3200400" lvl="6" indent="-355600" algn="ctr"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7pPr>
            <a:lvl8pPr marL="3657600" lvl="7" indent="-355600" algn="ctr"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8pPr>
            <a:lvl9pPr marL="4114800" lvl="8" indent="-355600" algn="ctr"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5"/>
          <p:cNvSpPr txBox="1">
            <a:spLocks noGrp="1"/>
          </p:cNvSpPr>
          <p:nvPr>
            <p:ph type="subTitle" idx="6"/>
          </p:nvPr>
        </p:nvSpPr>
        <p:spPr>
          <a:xfrm>
            <a:off x="7139513" y="1642750"/>
            <a:ext cx="3927600" cy="492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ts val="640"/>
              </a:spcBef>
              <a:spcAft>
                <a:spcPts val="0"/>
              </a:spcAft>
              <a:buSzPts val="3200"/>
              <a:buNone/>
              <a:defRPr/>
            </a:lvl1pPr>
            <a:lvl2pPr lvl="1" algn="ctr" rtl="0">
              <a:spcBef>
                <a:spcPts val="560"/>
              </a:spcBef>
              <a:spcAft>
                <a:spcPts val="0"/>
              </a:spcAft>
              <a:buSzPts val="2000"/>
              <a:buNone/>
              <a:defRPr/>
            </a:lvl2pPr>
            <a:lvl3pPr lvl="2" algn="ctr" rtl="0">
              <a:spcBef>
                <a:spcPts val="480"/>
              </a:spcBef>
              <a:spcAft>
                <a:spcPts val="0"/>
              </a:spcAft>
              <a:buSzPts val="2000"/>
              <a:buNone/>
              <a:defRPr/>
            </a:lvl3pPr>
            <a:lvl4pPr lvl="3" algn="ctr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4pPr>
            <a:lvl5pPr lvl="4" algn="ctr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5pPr>
            <a:lvl6pPr lvl="5" algn="ctr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6pPr>
            <a:lvl7pPr lvl="6" algn="ctr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7pPr>
            <a:lvl8pPr lvl="7" algn="ctr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8pPr>
            <a:lvl9pPr lvl="8" algn="ctr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5"/>
          <p:cNvSpPr txBox="1">
            <a:spLocks noGrp="1"/>
          </p:cNvSpPr>
          <p:nvPr>
            <p:ph type="body" idx="7"/>
          </p:nvPr>
        </p:nvSpPr>
        <p:spPr>
          <a:xfrm>
            <a:off x="6792913" y="2483975"/>
            <a:ext cx="4702200" cy="661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55600" algn="ctr" rtl="0">
              <a:spcBef>
                <a:spcPts val="640"/>
              </a:spcBef>
              <a:spcAft>
                <a:spcPts val="0"/>
              </a:spcAft>
              <a:buSzPts val="2000"/>
              <a:buChar char="•"/>
              <a:defRPr sz="2000"/>
            </a:lvl1pPr>
            <a:lvl2pPr marL="914400" lvl="1" indent="-355600" algn="ctr" rtl="0">
              <a:spcBef>
                <a:spcPts val="560"/>
              </a:spcBef>
              <a:spcAft>
                <a:spcPts val="0"/>
              </a:spcAft>
              <a:buSzPts val="2000"/>
              <a:buChar char="–"/>
              <a:defRPr/>
            </a:lvl2pPr>
            <a:lvl3pPr marL="1371600" lvl="2" indent="-355600" algn="ctr" rtl="0">
              <a:spcBef>
                <a:spcPts val="480"/>
              </a:spcBef>
              <a:spcAft>
                <a:spcPts val="0"/>
              </a:spcAft>
              <a:buSzPts val="2000"/>
              <a:buChar char="•"/>
              <a:defRPr/>
            </a:lvl3pPr>
            <a:lvl4pPr marL="1828800" lvl="3" indent="-355600" algn="ctr" rtl="0">
              <a:spcBef>
                <a:spcPts val="400"/>
              </a:spcBef>
              <a:spcAft>
                <a:spcPts val="0"/>
              </a:spcAft>
              <a:buSzPts val="2000"/>
              <a:buChar char="–"/>
              <a:defRPr/>
            </a:lvl4pPr>
            <a:lvl5pPr marL="2286000" lvl="4" indent="-355600" algn="ctr" rtl="0">
              <a:spcBef>
                <a:spcPts val="400"/>
              </a:spcBef>
              <a:spcAft>
                <a:spcPts val="0"/>
              </a:spcAft>
              <a:buSzPts val="2000"/>
              <a:buChar char="»"/>
              <a:defRPr/>
            </a:lvl5pPr>
            <a:lvl6pPr marL="2743200" lvl="5" indent="-355600" algn="ctr" rtl="0"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6pPr>
            <a:lvl7pPr marL="3200400" lvl="6" indent="-355600" algn="ctr" rtl="0"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7pPr>
            <a:lvl8pPr marL="3657600" lvl="7" indent="-355600" algn="ctr" rtl="0"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8pPr>
            <a:lvl9pPr marL="4114800" lvl="8" indent="-355600" algn="ctr" rtl="0"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9pPr>
          </a:lstStyle>
          <a:p>
            <a:endParaRPr/>
          </a:p>
        </p:txBody>
      </p:sp>
      <p:sp>
        <p:nvSpPr>
          <p:cNvPr id="48" name="Google Shape;48;p5"/>
          <p:cNvSpPr txBox="1">
            <a:spLocks noGrp="1"/>
          </p:cNvSpPr>
          <p:nvPr>
            <p:ph type="subTitle" idx="8"/>
          </p:nvPr>
        </p:nvSpPr>
        <p:spPr>
          <a:xfrm>
            <a:off x="13103575" y="1653300"/>
            <a:ext cx="3927600" cy="492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ts val="640"/>
              </a:spcBef>
              <a:spcAft>
                <a:spcPts val="0"/>
              </a:spcAft>
              <a:buSzPts val="3200"/>
              <a:buNone/>
              <a:defRPr/>
            </a:lvl1pPr>
            <a:lvl2pPr lvl="1" algn="ctr" rtl="0">
              <a:spcBef>
                <a:spcPts val="560"/>
              </a:spcBef>
              <a:spcAft>
                <a:spcPts val="0"/>
              </a:spcAft>
              <a:buSzPts val="2000"/>
              <a:buNone/>
              <a:defRPr/>
            </a:lvl2pPr>
            <a:lvl3pPr lvl="2" algn="ctr" rtl="0">
              <a:spcBef>
                <a:spcPts val="480"/>
              </a:spcBef>
              <a:spcAft>
                <a:spcPts val="0"/>
              </a:spcAft>
              <a:buSzPts val="2000"/>
              <a:buNone/>
              <a:defRPr/>
            </a:lvl3pPr>
            <a:lvl4pPr lvl="3" algn="ctr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4pPr>
            <a:lvl5pPr lvl="4" algn="ctr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5pPr>
            <a:lvl6pPr lvl="5" algn="ctr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6pPr>
            <a:lvl7pPr lvl="6" algn="ctr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7pPr>
            <a:lvl8pPr lvl="7" algn="ctr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8pPr>
            <a:lvl9pPr lvl="8" algn="ctr" rtl="0">
              <a:spcBef>
                <a:spcPts val="40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5"/>
          <p:cNvSpPr txBox="1">
            <a:spLocks noGrp="1"/>
          </p:cNvSpPr>
          <p:nvPr>
            <p:ph type="body" idx="9"/>
          </p:nvPr>
        </p:nvSpPr>
        <p:spPr>
          <a:xfrm>
            <a:off x="12756975" y="2494525"/>
            <a:ext cx="4702200" cy="661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55600" algn="ctr" rtl="0">
              <a:spcBef>
                <a:spcPts val="640"/>
              </a:spcBef>
              <a:spcAft>
                <a:spcPts val="0"/>
              </a:spcAft>
              <a:buSzPts val="2000"/>
              <a:buChar char="•"/>
              <a:defRPr sz="2000"/>
            </a:lvl1pPr>
            <a:lvl2pPr marL="914400" lvl="1" indent="-355600" algn="ctr" rtl="0">
              <a:spcBef>
                <a:spcPts val="560"/>
              </a:spcBef>
              <a:spcAft>
                <a:spcPts val="0"/>
              </a:spcAft>
              <a:buSzPts val="2000"/>
              <a:buChar char="–"/>
              <a:defRPr/>
            </a:lvl2pPr>
            <a:lvl3pPr marL="1371600" lvl="2" indent="-355600" algn="ctr" rtl="0">
              <a:spcBef>
                <a:spcPts val="480"/>
              </a:spcBef>
              <a:spcAft>
                <a:spcPts val="0"/>
              </a:spcAft>
              <a:buSzPts val="2000"/>
              <a:buChar char="•"/>
              <a:defRPr/>
            </a:lvl3pPr>
            <a:lvl4pPr marL="1828800" lvl="3" indent="-355600" algn="ctr" rtl="0">
              <a:spcBef>
                <a:spcPts val="400"/>
              </a:spcBef>
              <a:spcAft>
                <a:spcPts val="0"/>
              </a:spcAft>
              <a:buSzPts val="2000"/>
              <a:buChar char="–"/>
              <a:defRPr/>
            </a:lvl4pPr>
            <a:lvl5pPr marL="2286000" lvl="4" indent="-355600" algn="ctr" rtl="0">
              <a:spcBef>
                <a:spcPts val="400"/>
              </a:spcBef>
              <a:spcAft>
                <a:spcPts val="0"/>
              </a:spcAft>
              <a:buSzPts val="2000"/>
              <a:buChar char="»"/>
              <a:defRPr/>
            </a:lvl5pPr>
            <a:lvl6pPr marL="2743200" lvl="5" indent="-355600" algn="ctr" rtl="0"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6pPr>
            <a:lvl7pPr marL="3200400" lvl="6" indent="-355600" algn="ctr" rtl="0"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7pPr>
            <a:lvl8pPr marL="3657600" lvl="7" indent="-355600" algn="ctr" rtl="0"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8pPr>
            <a:lvl9pPr marL="4114800" lvl="8" indent="-355600" algn="ctr" rtl="0"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 3">
  <p:cSld name="CUSTOM_2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6"/>
          <p:cNvSpPr/>
          <p:nvPr/>
        </p:nvSpPr>
        <p:spPr>
          <a:xfrm>
            <a:off x="3753892" y="-3476249"/>
            <a:ext cx="5295012" cy="7270345"/>
          </a:xfrm>
          <a:custGeom>
            <a:avLst/>
            <a:gdLst/>
            <a:ahLst/>
            <a:cxnLst/>
            <a:rect l="l" t="t" r="r" b="b"/>
            <a:pathLst>
              <a:path w="5295012" h="7270345" extrusionOk="0">
                <a:moveTo>
                  <a:pt x="0" y="0"/>
                </a:moveTo>
                <a:lnTo>
                  <a:pt x="5295012" y="0"/>
                </a:lnTo>
                <a:lnTo>
                  <a:pt x="5295012" y="7270346"/>
                </a:lnTo>
                <a:lnTo>
                  <a:pt x="0" y="727034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2">
              <a:alphaModFix/>
            </a:blip>
            <a:stretch>
              <a:fillRect t="-1729" r="-142406" b="-15999"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" name="Google Shape;52;p6"/>
          <p:cNvSpPr>
            <a:spLocks noGrp="1"/>
          </p:cNvSpPr>
          <p:nvPr>
            <p:ph type="pic" idx="2"/>
          </p:nvPr>
        </p:nvSpPr>
        <p:spPr>
          <a:xfrm>
            <a:off x="492200" y="794075"/>
            <a:ext cx="6316500" cy="6310500"/>
          </a:xfrm>
          <a:prstGeom prst="rect">
            <a:avLst/>
          </a:prstGeom>
          <a:noFill/>
          <a:ln>
            <a:noFill/>
          </a:ln>
        </p:spPr>
      </p:sp>
      <p:sp>
        <p:nvSpPr>
          <p:cNvPr id="53" name="Google Shape;53;p6"/>
          <p:cNvSpPr>
            <a:spLocks noGrp="1"/>
          </p:cNvSpPr>
          <p:nvPr>
            <p:ph type="pic" idx="3"/>
          </p:nvPr>
        </p:nvSpPr>
        <p:spPr>
          <a:xfrm>
            <a:off x="6177250" y="5305925"/>
            <a:ext cx="11640300" cy="3967500"/>
          </a:xfrm>
          <a:prstGeom prst="rect">
            <a:avLst/>
          </a:prstGeom>
          <a:noFill/>
          <a:ln>
            <a:noFill/>
          </a:ln>
        </p:spPr>
      </p:sp>
      <p:sp>
        <p:nvSpPr>
          <p:cNvPr id="54" name="Google Shape;54;p6"/>
          <p:cNvSpPr/>
          <p:nvPr/>
        </p:nvSpPr>
        <p:spPr>
          <a:xfrm>
            <a:off x="11988144" y="8912656"/>
            <a:ext cx="2177286" cy="691288"/>
          </a:xfrm>
          <a:custGeom>
            <a:avLst/>
            <a:gdLst/>
            <a:ahLst/>
            <a:cxnLst/>
            <a:rect l="l" t="t" r="r" b="b"/>
            <a:pathLst>
              <a:path w="2177286" h="691288" extrusionOk="0">
                <a:moveTo>
                  <a:pt x="0" y="0"/>
                </a:moveTo>
                <a:lnTo>
                  <a:pt x="2177286" y="0"/>
                </a:lnTo>
                <a:lnTo>
                  <a:pt x="2177286" y="691288"/>
                </a:lnTo>
                <a:lnTo>
                  <a:pt x="0" y="69128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" name="Google Shape;55;p6"/>
          <p:cNvSpPr/>
          <p:nvPr/>
        </p:nvSpPr>
        <p:spPr>
          <a:xfrm rot="-8264157" flipH="1">
            <a:off x="13295802" y="-1944302"/>
            <a:ext cx="5752914" cy="5958763"/>
          </a:xfrm>
          <a:custGeom>
            <a:avLst/>
            <a:gdLst/>
            <a:ahLst/>
            <a:cxnLst/>
            <a:rect l="l" t="t" r="r" b="b"/>
            <a:pathLst>
              <a:path w="5753328" h="5959191" extrusionOk="0">
                <a:moveTo>
                  <a:pt x="0" y="5959192"/>
                </a:moveTo>
                <a:lnTo>
                  <a:pt x="5753328" y="5959192"/>
                </a:lnTo>
                <a:lnTo>
                  <a:pt x="5753328" y="0"/>
                </a:lnTo>
                <a:lnTo>
                  <a:pt x="0" y="0"/>
                </a:lnTo>
                <a:lnTo>
                  <a:pt x="0" y="5959192"/>
                </a:lnTo>
                <a:close/>
              </a:path>
            </a:pathLst>
          </a:custGeom>
          <a:blipFill rotWithShape="1">
            <a:blip r:embed="rId4">
              <a:alphaModFix amt="50000"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" name="Google Shape;56;p6"/>
          <p:cNvSpPr txBox="1">
            <a:spLocks noGrp="1"/>
          </p:cNvSpPr>
          <p:nvPr>
            <p:ph type="body" idx="1"/>
          </p:nvPr>
        </p:nvSpPr>
        <p:spPr>
          <a:xfrm>
            <a:off x="475800" y="7422400"/>
            <a:ext cx="3773400" cy="869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55600">
              <a:spcBef>
                <a:spcPts val="640"/>
              </a:spcBef>
              <a:spcAft>
                <a:spcPts val="0"/>
              </a:spcAft>
              <a:buSzPts val="2000"/>
              <a:buChar char="•"/>
              <a:defRPr sz="2000"/>
            </a:lvl1pPr>
            <a:lvl2pPr marL="914400" lvl="1" indent="-355600">
              <a:spcBef>
                <a:spcPts val="560"/>
              </a:spcBef>
              <a:spcAft>
                <a:spcPts val="0"/>
              </a:spcAft>
              <a:buSzPts val="2000"/>
              <a:buChar char="–"/>
              <a:defRPr/>
            </a:lvl2pPr>
            <a:lvl3pPr marL="1371600" lvl="2" indent="-355600">
              <a:spcBef>
                <a:spcPts val="480"/>
              </a:spcBef>
              <a:spcAft>
                <a:spcPts val="0"/>
              </a:spcAft>
              <a:buSzPts val="2000"/>
              <a:buChar char="•"/>
              <a:defRPr/>
            </a:lvl3pPr>
            <a:lvl4pPr marL="1828800" lvl="3" indent="-355600">
              <a:spcBef>
                <a:spcPts val="400"/>
              </a:spcBef>
              <a:spcAft>
                <a:spcPts val="0"/>
              </a:spcAft>
              <a:buSzPts val="2000"/>
              <a:buChar char="–"/>
              <a:defRPr/>
            </a:lvl4pPr>
            <a:lvl5pPr marL="2286000" lvl="4" indent="-355600">
              <a:spcBef>
                <a:spcPts val="400"/>
              </a:spcBef>
              <a:spcAft>
                <a:spcPts val="0"/>
              </a:spcAft>
              <a:buSzPts val="2000"/>
              <a:buChar char="»"/>
              <a:defRPr/>
            </a:lvl5pPr>
            <a:lvl6pPr marL="2743200" lvl="5" indent="-355600"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6pPr>
            <a:lvl7pPr marL="3200400" lvl="6" indent="-355600"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7pPr>
            <a:lvl8pPr marL="3657600" lvl="7" indent="-355600"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8pPr>
            <a:lvl9pPr marL="4114800" lvl="8" indent="-355600"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9pPr>
          </a:lstStyle>
          <a:p>
            <a:endParaRPr/>
          </a:p>
        </p:txBody>
      </p:sp>
      <p:sp>
        <p:nvSpPr>
          <p:cNvPr id="57" name="Google Shape;57;p6"/>
          <p:cNvSpPr txBox="1">
            <a:spLocks noGrp="1"/>
          </p:cNvSpPr>
          <p:nvPr>
            <p:ph type="body" idx="4"/>
          </p:nvPr>
        </p:nvSpPr>
        <p:spPr>
          <a:xfrm>
            <a:off x="4807175" y="1105800"/>
            <a:ext cx="1903200" cy="426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61950" algn="ctr">
              <a:spcBef>
                <a:spcPts val="640"/>
              </a:spcBef>
              <a:spcAft>
                <a:spcPts val="0"/>
              </a:spcAft>
              <a:buClr>
                <a:srgbClr val="F0F0F0"/>
              </a:buClr>
              <a:buSzPts val="2100"/>
              <a:buFont typeface="Great Vibes"/>
              <a:buChar char="•"/>
              <a:defRPr sz="2100">
                <a:solidFill>
                  <a:srgbClr val="F0F0F0"/>
                </a:solidFill>
                <a:latin typeface="Great Vibes"/>
                <a:ea typeface="Great Vibes"/>
                <a:cs typeface="Great Vibes"/>
                <a:sym typeface="Great Vibes"/>
              </a:defRPr>
            </a:lvl1pPr>
            <a:lvl2pPr marL="914400" lvl="1" indent="-361950" algn="ctr">
              <a:spcBef>
                <a:spcPts val="560"/>
              </a:spcBef>
              <a:spcAft>
                <a:spcPts val="0"/>
              </a:spcAft>
              <a:buClr>
                <a:srgbClr val="F0F0F0"/>
              </a:buClr>
              <a:buSzPts val="2100"/>
              <a:buFont typeface="Great Vibes"/>
              <a:buChar char="–"/>
              <a:defRPr sz="2100">
                <a:solidFill>
                  <a:srgbClr val="F0F0F0"/>
                </a:solidFill>
                <a:latin typeface="Great Vibes"/>
                <a:ea typeface="Great Vibes"/>
                <a:cs typeface="Great Vibes"/>
                <a:sym typeface="Great Vibes"/>
              </a:defRPr>
            </a:lvl2pPr>
            <a:lvl3pPr marL="1371600" lvl="2" indent="-361950" algn="ctr">
              <a:spcBef>
                <a:spcPts val="480"/>
              </a:spcBef>
              <a:spcAft>
                <a:spcPts val="0"/>
              </a:spcAft>
              <a:buClr>
                <a:srgbClr val="F0F0F0"/>
              </a:buClr>
              <a:buSzPts val="2100"/>
              <a:buFont typeface="Great Vibes"/>
              <a:buChar char="•"/>
              <a:defRPr sz="2100">
                <a:solidFill>
                  <a:srgbClr val="F0F0F0"/>
                </a:solidFill>
                <a:latin typeface="Great Vibes"/>
                <a:ea typeface="Great Vibes"/>
                <a:cs typeface="Great Vibes"/>
                <a:sym typeface="Great Vibes"/>
              </a:defRPr>
            </a:lvl3pPr>
            <a:lvl4pPr marL="1828800" lvl="3" indent="-361950" algn="ctr">
              <a:spcBef>
                <a:spcPts val="400"/>
              </a:spcBef>
              <a:spcAft>
                <a:spcPts val="0"/>
              </a:spcAft>
              <a:buClr>
                <a:srgbClr val="F0F0F0"/>
              </a:buClr>
              <a:buSzPts val="2100"/>
              <a:buFont typeface="Great Vibes"/>
              <a:buChar char="–"/>
              <a:defRPr sz="2100">
                <a:solidFill>
                  <a:srgbClr val="F0F0F0"/>
                </a:solidFill>
                <a:latin typeface="Great Vibes"/>
                <a:ea typeface="Great Vibes"/>
                <a:cs typeface="Great Vibes"/>
                <a:sym typeface="Great Vibes"/>
              </a:defRPr>
            </a:lvl4pPr>
            <a:lvl5pPr marL="2286000" lvl="4" indent="-361950" algn="ctr">
              <a:spcBef>
                <a:spcPts val="400"/>
              </a:spcBef>
              <a:spcAft>
                <a:spcPts val="0"/>
              </a:spcAft>
              <a:buClr>
                <a:srgbClr val="F0F0F0"/>
              </a:buClr>
              <a:buSzPts val="2100"/>
              <a:buFont typeface="Great Vibes"/>
              <a:buChar char="»"/>
              <a:defRPr sz="2100">
                <a:solidFill>
                  <a:srgbClr val="F0F0F0"/>
                </a:solidFill>
                <a:latin typeface="Great Vibes"/>
                <a:ea typeface="Great Vibes"/>
                <a:cs typeface="Great Vibes"/>
                <a:sym typeface="Great Vibes"/>
              </a:defRPr>
            </a:lvl5pPr>
            <a:lvl6pPr marL="2743200" lvl="5" indent="-361950" algn="ctr">
              <a:spcBef>
                <a:spcPts val="400"/>
              </a:spcBef>
              <a:spcAft>
                <a:spcPts val="0"/>
              </a:spcAft>
              <a:buClr>
                <a:srgbClr val="F0F0F0"/>
              </a:buClr>
              <a:buSzPts val="2100"/>
              <a:buFont typeface="Great Vibes"/>
              <a:buChar char="•"/>
              <a:defRPr sz="2100">
                <a:solidFill>
                  <a:srgbClr val="F0F0F0"/>
                </a:solidFill>
                <a:latin typeface="Great Vibes"/>
                <a:ea typeface="Great Vibes"/>
                <a:cs typeface="Great Vibes"/>
                <a:sym typeface="Great Vibes"/>
              </a:defRPr>
            </a:lvl6pPr>
            <a:lvl7pPr marL="3200400" lvl="6" indent="-361950" algn="ctr">
              <a:spcBef>
                <a:spcPts val="400"/>
              </a:spcBef>
              <a:spcAft>
                <a:spcPts val="0"/>
              </a:spcAft>
              <a:buClr>
                <a:srgbClr val="F0F0F0"/>
              </a:buClr>
              <a:buSzPts val="2100"/>
              <a:buFont typeface="Great Vibes"/>
              <a:buChar char="•"/>
              <a:defRPr sz="2100">
                <a:solidFill>
                  <a:srgbClr val="F0F0F0"/>
                </a:solidFill>
                <a:latin typeface="Great Vibes"/>
                <a:ea typeface="Great Vibes"/>
                <a:cs typeface="Great Vibes"/>
                <a:sym typeface="Great Vibes"/>
              </a:defRPr>
            </a:lvl7pPr>
            <a:lvl8pPr marL="3657600" lvl="7" indent="-361950" algn="ctr">
              <a:spcBef>
                <a:spcPts val="400"/>
              </a:spcBef>
              <a:spcAft>
                <a:spcPts val="0"/>
              </a:spcAft>
              <a:buClr>
                <a:srgbClr val="F0F0F0"/>
              </a:buClr>
              <a:buSzPts val="2100"/>
              <a:buFont typeface="Great Vibes"/>
              <a:buChar char="•"/>
              <a:defRPr sz="2100">
                <a:solidFill>
                  <a:srgbClr val="F0F0F0"/>
                </a:solidFill>
                <a:latin typeface="Great Vibes"/>
                <a:ea typeface="Great Vibes"/>
                <a:cs typeface="Great Vibes"/>
                <a:sym typeface="Great Vibes"/>
              </a:defRPr>
            </a:lvl8pPr>
            <a:lvl9pPr marL="4114800" lvl="8" indent="-361950" algn="ctr">
              <a:spcBef>
                <a:spcPts val="400"/>
              </a:spcBef>
              <a:spcAft>
                <a:spcPts val="0"/>
              </a:spcAft>
              <a:buClr>
                <a:srgbClr val="F0F0F0"/>
              </a:buClr>
              <a:buSzPts val="2100"/>
              <a:buFont typeface="Great Vibes"/>
              <a:buChar char="•"/>
              <a:defRPr sz="2100">
                <a:solidFill>
                  <a:srgbClr val="F0F0F0"/>
                </a:solidFill>
                <a:latin typeface="Great Vibes"/>
                <a:ea typeface="Great Vibes"/>
                <a:cs typeface="Great Vibes"/>
                <a:sym typeface="Great Vibes"/>
              </a:defRPr>
            </a:lvl9pPr>
          </a:lstStyle>
          <a:p>
            <a:endParaRPr/>
          </a:p>
        </p:txBody>
      </p:sp>
      <p:sp>
        <p:nvSpPr>
          <p:cNvPr id="58" name="Google Shape;58;p6"/>
          <p:cNvSpPr txBox="1">
            <a:spLocks noGrp="1"/>
          </p:cNvSpPr>
          <p:nvPr>
            <p:ph type="body" idx="5"/>
          </p:nvPr>
        </p:nvSpPr>
        <p:spPr>
          <a:xfrm>
            <a:off x="6452575" y="5589575"/>
            <a:ext cx="1903200" cy="426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61950" algn="ctr" rtl="0">
              <a:spcBef>
                <a:spcPts val="640"/>
              </a:spcBef>
              <a:spcAft>
                <a:spcPts val="0"/>
              </a:spcAft>
              <a:buClr>
                <a:srgbClr val="F0F0F0"/>
              </a:buClr>
              <a:buSzPts val="2100"/>
              <a:buFont typeface="Great Vibes"/>
              <a:buChar char="•"/>
              <a:defRPr sz="2100">
                <a:solidFill>
                  <a:srgbClr val="F0F0F0"/>
                </a:solidFill>
                <a:latin typeface="Great Vibes"/>
                <a:ea typeface="Great Vibes"/>
                <a:cs typeface="Great Vibes"/>
                <a:sym typeface="Great Vibes"/>
              </a:defRPr>
            </a:lvl1pPr>
            <a:lvl2pPr marL="914400" lvl="1" indent="-361950" algn="ctr" rtl="0">
              <a:spcBef>
                <a:spcPts val="560"/>
              </a:spcBef>
              <a:spcAft>
                <a:spcPts val="0"/>
              </a:spcAft>
              <a:buClr>
                <a:srgbClr val="F0F0F0"/>
              </a:buClr>
              <a:buSzPts val="2100"/>
              <a:buFont typeface="Great Vibes"/>
              <a:buChar char="–"/>
              <a:defRPr sz="2100">
                <a:solidFill>
                  <a:srgbClr val="F0F0F0"/>
                </a:solidFill>
                <a:latin typeface="Great Vibes"/>
                <a:ea typeface="Great Vibes"/>
                <a:cs typeface="Great Vibes"/>
                <a:sym typeface="Great Vibes"/>
              </a:defRPr>
            </a:lvl2pPr>
            <a:lvl3pPr marL="1371600" lvl="2" indent="-361950" algn="ctr" rtl="0">
              <a:spcBef>
                <a:spcPts val="480"/>
              </a:spcBef>
              <a:spcAft>
                <a:spcPts val="0"/>
              </a:spcAft>
              <a:buClr>
                <a:srgbClr val="F0F0F0"/>
              </a:buClr>
              <a:buSzPts val="2100"/>
              <a:buFont typeface="Great Vibes"/>
              <a:buChar char="•"/>
              <a:defRPr sz="2100">
                <a:solidFill>
                  <a:srgbClr val="F0F0F0"/>
                </a:solidFill>
                <a:latin typeface="Great Vibes"/>
                <a:ea typeface="Great Vibes"/>
                <a:cs typeface="Great Vibes"/>
                <a:sym typeface="Great Vibes"/>
              </a:defRPr>
            </a:lvl3pPr>
            <a:lvl4pPr marL="1828800" lvl="3" indent="-361950" algn="ctr" rtl="0">
              <a:spcBef>
                <a:spcPts val="400"/>
              </a:spcBef>
              <a:spcAft>
                <a:spcPts val="0"/>
              </a:spcAft>
              <a:buClr>
                <a:srgbClr val="F0F0F0"/>
              </a:buClr>
              <a:buSzPts val="2100"/>
              <a:buFont typeface="Great Vibes"/>
              <a:buChar char="–"/>
              <a:defRPr sz="2100">
                <a:solidFill>
                  <a:srgbClr val="F0F0F0"/>
                </a:solidFill>
                <a:latin typeface="Great Vibes"/>
                <a:ea typeface="Great Vibes"/>
                <a:cs typeface="Great Vibes"/>
                <a:sym typeface="Great Vibes"/>
              </a:defRPr>
            </a:lvl4pPr>
            <a:lvl5pPr marL="2286000" lvl="4" indent="-361950" algn="ctr" rtl="0">
              <a:spcBef>
                <a:spcPts val="400"/>
              </a:spcBef>
              <a:spcAft>
                <a:spcPts val="0"/>
              </a:spcAft>
              <a:buClr>
                <a:srgbClr val="F0F0F0"/>
              </a:buClr>
              <a:buSzPts val="2100"/>
              <a:buFont typeface="Great Vibes"/>
              <a:buChar char="»"/>
              <a:defRPr sz="2100">
                <a:solidFill>
                  <a:srgbClr val="F0F0F0"/>
                </a:solidFill>
                <a:latin typeface="Great Vibes"/>
                <a:ea typeface="Great Vibes"/>
                <a:cs typeface="Great Vibes"/>
                <a:sym typeface="Great Vibes"/>
              </a:defRPr>
            </a:lvl5pPr>
            <a:lvl6pPr marL="2743200" lvl="5" indent="-361950" algn="ctr" rtl="0">
              <a:spcBef>
                <a:spcPts val="400"/>
              </a:spcBef>
              <a:spcAft>
                <a:spcPts val="0"/>
              </a:spcAft>
              <a:buClr>
                <a:srgbClr val="F0F0F0"/>
              </a:buClr>
              <a:buSzPts val="2100"/>
              <a:buFont typeface="Great Vibes"/>
              <a:buChar char="•"/>
              <a:defRPr sz="2100">
                <a:solidFill>
                  <a:srgbClr val="F0F0F0"/>
                </a:solidFill>
                <a:latin typeface="Great Vibes"/>
                <a:ea typeface="Great Vibes"/>
                <a:cs typeface="Great Vibes"/>
                <a:sym typeface="Great Vibes"/>
              </a:defRPr>
            </a:lvl6pPr>
            <a:lvl7pPr marL="3200400" lvl="6" indent="-361950" algn="ctr" rtl="0">
              <a:spcBef>
                <a:spcPts val="400"/>
              </a:spcBef>
              <a:spcAft>
                <a:spcPts val="0"/>
              </a:spcAft>
              <a:buClr>
                <a:srgbClr val="F0F0F0"/>
              </a:buClr>
              <a:buSzPts val="2100"/>
              <a:buFont typeface="Great Vibes"/>
              <a:buChar char="•"/>
              <a:defRPr sz="2100">
                <a:solidFill>
                  <a:srgbClr val="F0F0F0"/>
                </a:solidFill>
                <a:latin typeface="Great Vibes"/>
                <a:ea typeface="Great Vibes"/>
                <a:cs typeface="Great Vibes"/>
                <a:sym typeface="Great Vibes"/>
              </a:defRPr>
            </a:lvl7pPr>
            <a:lvl8pPr marL="3657600" lvl="7" indent="-361950" algn="ctr" rtl="0">
              <a:spcBef>
                <a:spcPts val="400"/>
              </a:spcBef>
              <a:spcAft>
                <a:spcPts val="0"/>
              </a:spcAft>
              <a:buClr>
                <a:srgbClr val="F0F0F0"/>
              </a:buClr>
              <a:buSzPts val="2100"/>
              <a:buFont typeface="Great Vibes"/>
              <a:buChar char="•"/>
              <a:defRPr sz="2100">
                <a:solidFill>
                  <a:srgbClr val="F0F0F0"/>
                </a:solidFill>
                <a:latin typeface="Great Vibes"/>
                <a:ea typeface="Great Vibes"/>
                <a:cs typeface="Great Vibes"/>
                <a:sym typeface="Great Vibes"/>
              </a:defRPr>
            </a:lvl8pPr>
            <a:lvl9pPr marL="4114800" lvl="8" indent="-361950" algn="ctr" rtl="0">
              <a:spcBef>
                <a:spcPts val="400"/>
              </a:spcBef>
              <a:spcAft>
                <a:spcPts val="0"/>
              </a:spcAft>
              <a:buClr>
                <a:srgbClr val="F0F0F0"/>
              </a:buClr>
              <a:buSzPts val="2100"/>
              <a:buFont typeface="Great Vibes"/>
              <a:buChar char="•"/>
              <a:defRPr sz="2100">
                <a:solidFill>
                  <a:srgbClr val="F0F0F0"/>
                </a:solidFill>
                <a:latin typeface="Great Vibes"/>
                <a:ea typeface="Great Vibes"/>
                <a:cs typeface="Great Vibes"/>
                <a:sym typeface="Great Vibes"/>
              </a:defRPr>
            </a:lvl9pPr>
          </a:lstStyle>
          <a:p>
            <a:endParaRPr/>
          </a:p>
        </p:txBody>
      </p:sp>
      <p:sp>
        <p:nvSpPr>
          <p:cNvPr id="59" name="Google Shape;59;p6"/>
          <p:cNvSpPr txBox="1">
            <a:spLocks noGrp="1"/>
          </p:cNvSpPr>
          <p:nvPr>
            <p:ph type="body" idx="6"/>
          </p:nvPr>
        </p:nvSpPr>
        <p:spPr>
          <a:xfrm>
            <a:off x="14044150" y="4173725"/>
            <a:ext cx="3773400" cy="869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55600" algn="r" rtl="0">
              <a:spcBef>
                <a:spcPts val="640"/>
              </a:spcBef>
              <a:spcAft>
                <a:spcPts val="0"/>
              </a:spcAft>
              <a:buSzPts val="2000"/>
              <a:buChar char="•"/>
              <a:defRPr sz="2000"/>
            </a:lvl1pPr>
            <a:lvl2pPr marL="914400" lvl="1" indent="-355600" algn="r" rtl="0">
              <a:spcBef>
                <a:spcPts val="560"/>
              </a:spcBef>
              <a:spcAft>
                <a:spcPts val="0"/>
              </a:spcAft>
              <a:buSzPts val="2000"/>
              <a:buChar char="–"/>
              <a:defRPr/>
            </a:lvl2pPr>
            <a:lvl3pPr marL="1371600" lvl="2" indent="-355600" algn="r" rtl="0">
              <a:spcBef>
                <a:spcPts val="480"/>
              </a:spcBef>
              <a:spcAft>
                <a:spcPts val="0"/>
              </a:spcAft>
              <a:buSzPts val="2000"/>
              <a:buChar char="•"/>
              <a:defRPr/>
            </a:lvl3pPr>
            <a:lvl4pPr marL="1828800" lvl="3" indent="-355600" algn="r" rtl="0">
              <a:spcBef>
                <a:spcPts val="400"/>
              </a:spcBef>
              <a:spcAft>
                <a:spcPts val="0"/>
              </a:spcAft>
              <a:buSzPts val="2000"/>
              <a:buChar char="–"/>
              <a:defRPr/>
            </a:lvl4pPr>
            <a:lvl5pPr marL="2286000" lvl="4" indent="-355600" algn="r" rtl="0">
              <a:spcBef>
                <a:spcPts val="400"/>
              </a:spcBef>
              <a:spcAft>
                <a:spcPts val="0"/>
              </a:spcAft>
              <a:buSzPts val="2000"/>
              <a:buChar char="»"/>
              <a:defRPr/>
            </a:lvl5pPr>
            <a:lvl6pPr marL="2743200" lvl="5" indent="-355600" algn="r" rtl="0"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6pPr>
            <a:lvl7pPr marL="3200400" lvl="6" indent="-355600" algn="r" rtl="0"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7pPr>
            <a:lvl8pPr marL="3657600" lvl="7" indent="-355600" algn="r" rtl="0"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8pPr>
            <a:lvl9pPr marL="4114800" lvl="8" indent="-355600" algn="r" rtl="0">
              <a:spcBef>
                <a:spcPts val="400"/>
              </a:spcBef>
              <a:spcAft>
                <a:spcPts val="0"/>
              </a:spcAft>
              <a:buSzPts val="20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 2">
  <p:cSld name="CUSTOM_1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7"/>
          <p:cNvSpPr/>
          <p:nvPr/>
        </p:nvSpPr>
        <p:spPr>
          <a:xfrm rot="-5400000">
            <a:off x="4000500" y="-400050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 extrusionOk="0">
                <a:moveTo>
                  <a:pt x="10287000" y="0"/>
                </a:move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lnTo>
                  <a:pt x="10287000" y="0"/>
                </a:lnTo>
                <a:close/>
              </a:path>
            </a:pathLst>
          </a:custGeom>
          <a:blipFill rotWithShape="1">
            <a:blip r:embed="rId2">
              <a:alphaModFix/>
            </a:blip>
            <a:stretch>
              <a:fillRect l="-9219" r="-9219"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" name="Google Shape;62;p7"/>
          <p:cNvSpPr>
            <a:spLocks noGrp="1"/>
          </p:cNvSpPr>
          <p:nvPr>
            <p:ph type="pic" idx="2"/>
          </p:nvPr>
        </p:nvSpPr>
        <p:spPr>
          <a:xfrm>
            <a:off x="475800" y="797750"/>
            <a:ext cx="17382000" cy="8507400"/>
          </a:xfrm>
          <a:prstGeom prst="rect">
            <a:avLst/>
          </a:prstGeom>
          <a:noFill/>
          <a:ln>
            <a:noFill/>
          </a:ln>
        </p:spPr>
      </p:sp>
      <p:grpSp>
        <p:nvGrpSpPr>
          <p:cNvPr id="63" name="Google Shape;63;p7"/>
          <p:cNvGrpSpPr/>
          <p:nvPr/>
        </p:nvGrpSpPr>
        <p:grpSpPr>
          <a:xfrm>
            <a:off x="3800475" y="8610954"/>
            <a:ext cx="10687119" cy="1294701"/>
            <a:chOff x="0" y="0"/>
            <a:chExt cx="2814696" cy="340989"/>
          </a:xfrm>
        </p:grpSpPr>
        <p:sp>
          <p:nvSpPr>
            <p:cNvPr id="64" name="Google Shape;64;p7"/>
            <p:cNvSpPr/>
            <p:nvPr/>
          </p:nvSpPr>
          <p:spPr>
            <a:xfrm>
              <a:off x="0" y="0"/>
              <a:ext cx="2814696" cy="340989"/>
            </a:xfrm>
            <a:custGeom>
              <a:avLst/>
              <a:gdLst/>
              <a:ahLst/>
              <a:cxnLst/>
              <a:rect l="l" t="t" r="r" b="b"/>
              <a:pathLst>
                <a:path w="2814696" h="340989" extrusionOk="0">
                  <a:moveTo>
                    <a:pt x="0" y="0"/>
                  </a:moveTo>
                  <a:lnTo>
                    <a:pt x="2814696" y="0"/>
                  </a:lnTo>
                  <a:lnTo>
                    <a:pt x="2814696" y="340989"/>
                  </a:lnTo>
                  <a:lnTo>
                    <a:pt x="0" y="340989"/>
                  </a:lnTo>
                  <a:close/>
                </a:path>
              </a:pathLst>
            </a:custGeom>
            <a:solidFill>
              <a:srgbClr val="B5A595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" name="Google Shape;65;p7"/>
            <p:cNvSpPr txBox="1"/>
            <p:nvPr/>
          </p:nvSpPr>
          <p:spPr>
            <a:xfrm>
              <a:off x="0" y="28575"/>
              <a:ext cx="2814600" cy="312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20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6" name="Google Shape;66;p7"/>
          <p:cNvSpPr/>
          <p:nvPr/>
        </p:nvSpPr>
        <p:spPr>
          <a:xfrm>
            <a:off x="8055357" y="8129489"/>
            <a:ext cx="2177286" cy="691288"/>
          </a:xfrm>
          <a:custGeom>
            <a:avLst/>
            <a:gdLst/>
            <a:ahLst/>
            <a:cxnLst/>
            <a:rect l="l" t="t" r="r" b="b"/>
            <a:pathLst>
              <a:path w="2177286" h="691288" extrusionOk="0">
                <a:moveTo>
                  <a:pt x="0" y="0"/>
                </a:moveTo>
                <a:lnTo>
                  <a:pt x="2177286" y="0"/>
                </a:lnTo>
                <a:lnTo>
                  <a:pt x="2177286" y="691288"/>
                </a:lnTo>
                <a:lnTo>
                  <a:pt x="0" y="69128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7"/>
          <p:cNvSpPr txBox="1">
            <a:spLocks noGrp="1"/>
          </p:cNvSpPr>
          <p:nvPr>
            <p:ph type="body" idx="1"/>
          </p:nvPr>
        </p:nvSpPr>
        <p:spPr>
          <a:xfrm>
            <a:off x="4593875" y="9095875"/>
            <a:ext cx="9253500" cy="475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55600" algn="ctr">
              <a:spcBef>
                <a:spcPts val="640"/>
              </a:spcBef>
              <a:spcAft>
                <a:spcPts val="0"/>
              </a:spcAft>
              <a:buClr>
                <a:srgbClr val="F0F0F0"/>
              </a:buClr>
              <a:buSzPts val="2000"/>
              <a:buChar char="•"/>
              <a:defRPr sz="2000">
                <a:solidFill>
                  <a:srgbClr val="F0F0F0"/>
                </a:solidFill>
              </a:defRPr>
            </a:lvl1pPr>
            <a:lvl2pPr marL="914400" lvl="1" indent="-355600" algn="ctr">
              <a:spcBef>
                <a:spcPts val="560"/>
              </a:spcBef>
              <a:spcAft>
                <a:spcPts val="0"/>
              </a:spcAft>
              <a:buClr>
                <a:srgbClr val="F0F0F0"/>
              </a:buClr>
              <a:buSzPts val="2000"/>
              <a:buChar char="–"/>
              <a:defRPr>
                <a:solidFill>
                  <a:srgbClr val="F0F0F0"/>
                </a:solidFill>
              </a:defRPr>
            </a:lvl2pPr>
            <a:lvl3pPr marL="1371600" lvl="2" indent="-355600" algn="ctr">
              <a:spcBef>
                <a:spcPts val="480"/>
              </a:spcBef>
              <a:spcAft>
                <a:spcPts val="0"/>
              </a:spcAft>
              <a:buClr>
                <a:srgbClr val="F0F0F0"/>
              </a:buClr>
              <a:buSzPts val="2000"/>
              <a:buChar char="•"/>
              <a:defRPr>
                <a:solidFill>
                  <a:srgbClr val="F0F0F0"/>
                </a:solidFill>
              </a:defRPr>
            </a:lvl3pPr>
            <a:lvl4pPr marL="1828800" lvl="3" indent="-355600" algn="ctr">
              <a:spcBef>
                <a:spcPts val="400"/>
              </a:spcBef>
              <a:spcAft>
                <a:spcPts val="0"/>
              </a:spcAft>
              <a:buClr>
                <a:srgbClr val="F0F0F0"/>
              </a:buClr>
              <a:buSzPts val="2000"/>
              <a:buChar char="–"/>
              <a:defRPr>
                <a:solidFill>
                  <a:srgbClr val="F0F0F0"/>
                </a:solidFill>
              </a:defRPr>
            </a:lvl4pPr>
            <a:lvl5pPr marL="2286000" lvl="4" indent="-355600" algn="ctr">
              <a:spcBef>
                <a:spcPts val="400"/>
              </a:spcBef>
              <a:spcAft>
                <a:spcPts val="0"/>
              </a:spcAft>
              <a:buClr>
                <a:srgbClr val="F0F0F0"/>
              </a:buClr>
              <a:buSzPts val="2000"/>
              <a:buChar char="»"/>
              <a:defRPr>
                <a:solidFill>
                  <a:srgbClr val="F0F0F0"/>
                </a:solidFill>
              </a:defRPr>
            </a:lvl5pPr>
            <a:lvl6pPr marL="2743200" lvl="5" indent="-355600" algn="ctr">
              <a:spcBef>
                <a:spcPts val="400"/>
              </a:spcBef>
              <a:spcAft>
                <a:spcPts val="0"/>
              </a:spcAft>
              <a:buClr>
                <a:srgbClr val="F0F0F0"/>
              </a:buClr>
              <a:buSzPts val="2000"/>
              <a:buChar char="•"/>
              <a:defRPr>
                <a:solidFill>
                  <a:srgbClr val="F0F0F0"/>
                </a:solidFill>
              </a:defRPr>
            </a:lvl6pPr>
            <a:lvl7pPr marL="3200400" lvl="6" indent="-355600" algn="ctr">
              <a:spcBef>
                <a:spcPts val="400"/>
              </a:spcBef>
              <a:spcAft>
                <a:spcPts val="0"/>
              </a:spcAft>
              <a:buClr>
                <a:srgbClr val="F0F0F0"/>
              </a:buClr>
              <a:buSzPts val="2000"/>
              <a:buChar char="•"/>
              <a:defRPr>
                <a:solidFill>
                  <a:srgbClr val="F0F0F0"/>
                </a:solidFill>
              </a:defRPr>
            </a:lvl7pPr>
            <a:lvl8pPr marL="3657600" lvl="7" indent="-355600" algn="ctr">
              <a:spcBef>
                <a:spcPts val="400"/>
              </a:spcBef>
              <a:spcAft>
                <a:spcPts val="0"/>
              </a:spcAft>
              <a:buClr>
                <a:srgbClr val="F0F0F0"/>
              </a:buClr>
              <a:buSzPts val="2000"/>
              <a:buChar char="•"/>
              <a:defRPr>
                <a:solidFill>
                  <a:srgbClr val="F0F0F0"/>
                </a:solidFill>
              </a:defRPr>
            </a:lvl8pPr>
            <a:lvl9pPr marL="4114800" lvl="8" indent="-355600" algn="ctr">
              <a:spcBef>
                <a:spcPts val="400"/>
              </a:spcBef>
              <a:spcAft>
                <a:spcPts val="0"/>
              </a:spcAft>
              <a:buClr>
                <a:srgbClr val="F0F0F0"/>
              </a:buClr>
              <a:buSzPts val="2000"/>
              <a:buChar char="•"/>
              <a:defRPr>
                <a:solidFill>
                  <a:srgbClr val="F0F0F0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 1">
  <p:cSld name="CUSTOM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8"/>
          <p:cNvSpPr/>
          <p:nvPr/>
        </p:nvSpPr>
        <p:spPr>
          <a:xfrm>
            <a:off x="13179618" y="-1933557"/>
            <a:ext cx="6392399" cy="5462596"/>
          </a:xfrm>
          <a:custGeom>
            <a:avLst/>
            <a:gdLst/>
            <a:ahLst/>
            <a:cxnLst/>
            <a:rect l="l" t="t" r="r" b="b"/>
            <a:pathLst>
              <a:path w="6392399" h="5462596" extrusionOk="0">
                <a:moveTo>
                  <a:pt x="0" y="0"/>
                </a:moveTo>
                <a:lnTo>
                  <a:pt x="6392399" y="0"/>
                </a:lnTo>
                <a:lnTo>
                  <a:pt x="6392399" y="5462595"/>
                </a:lnTo>
                <a:lnTo>
                  <a:pt x="0" y="546259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2">
              <a:alphaModFix amt="44000"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" name="Google Shape;70;p8"/>
          <p:cNvSpPr>
            <a:spLocks noGrp="1"/>
          </p:cNvSpPr>
          <p:nvPr>
            <p:ph type="pic" idx="2"/>
          </p:nvPr>
        </p:nvSpPr>
        <p:spPr>
          <a:xfrm>
            <a:off x="13404275" y="2185375"/>
            <a:ext cx="3344100" cy="3344100"/>
          </a:xfrm>
          <a:prstGeom prst="rect">
            <a:avLst/>
          </a:prstGeom>
          <a:noFill/>
          <a:ln>
            <a:noFill/>
          </a:ln>
        </p:spPr>
      </p:sp>
      <p:sp>
        <p:nvSpPr>
          <p:cNvPr id="71" name="Google Shape;71;p8"/>
          <p:cNvSpPr>
            <a:spLocks noGrp="1"/>
          </p:cNvSpPr>
          <p:nvPr>
            <p:ph type="pic" idx="3"/>
          </p:nvPr>
        </p:nvSpPr>
        <p:spPr>
          <a:xfrm>
            <a:off x="13404275" y="5914200"/>
            <a:ext cx="3344100" cy="3344100"/>
          </a:xfrm>
          <a:prstGeom prst="rect">
            <a:avLst/>
          </a:prstGeom>
          <a:noFill/>
          <a:ln>
            <a:noFill/>
          </a:ln>
        </p:spPr>
      </p:sp>
      <p:sp>
        <p:nvSpPr>
          <p:cNvPr id="72" name="Google Shape;72;p8"/>
          <p:cNvSpPr>
            <a:spLocks noGrp="1"/>
          </p:cNvSpPr>
          <p:nvPr>
            <p:ph type="pic" idx="4"/>
          </p:nvPr>
        </p:nvSpPr>
        <p:spPr>
          <a:xfrm>
            <a:off x="488550" y="-153"/>
            <a:ext cx="5771100" cy="10287000"/>
          </a:xfrm>
          <a:prstGeom prst="rect">
            <a:avLst/>
          </a:prstGeom>
          <a:noFill/>
          <a:ln>
            <a:noFill/>
          </a:ln>
        </p:spPr>
      </p:sp>
      <p:grpSp>
        <p:nvGrpSpPr>
          <p:cNvPr id="73" name="Google Shape;73;p8"/>
          <p:cNvGrpSpPr/>
          <p:nvPr/>
        </p:nvGrpSpPr>
        <p:grpSpPr>
          <a:xfrm>
            <a:off x="7600950" y="4954256"/>
            <a:ext cx="10687119" cy="1294701"/>
            <a:chOff x="0" y="0"/>
            <a:chExt cx="2814696" cy="340989"/>
          </a:xfrm>
        </p:grpSpPr>
        <p:sp>
          <p:nvSpPr>
            <p:cNvPr id="74" name="Google Shape;74;p8"/>
            <p:cNvSpPr/>
            <p:nvPr/>
          </p:nvSpPr>
          <p:spPr>
            <a:xfrm>
              <a:off x="0" y="0"/>
              <a:ext cx="2814696" cy="340989"/>
            </a:xfrm>
            <a:custGeom>
              <a:avLst/>
              <a:gdLst/>
              <a:ahLst/>
              <a:cxnLst/>
              <a:rect l="l" t="t" r="r" b="b"/>
              <a:pathLst>
                <a:path w="2814696" h="340989" extrusionOk="0">
                  <a:moveTo>
                    <a:pt x="0" y="0"/>
                  </a:moveTo>
                  <a:lnTo>
                    <a:pt x="2814696" y="0"/>
                  </a:lnTo>
                  <a:lnTo>
                    <a:pt x="2814696" y="340989"/>
                  </a:lnTo>
                  <a:lnTo>
                    <a:pt x="0" y="340989"/>
                  </a:lnTo>
                  <a:close/>
                </a:path>
              </a:pathLst>
            </a:custGeom>
            <a:solidFill>
              <a:srgbClr val="B5A595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" name="Google Shape;75;p8"/>
            <p:cNvSpPr txBox="1"/>
            <p:nvPr/>
          </p:nvSpPr>
          <p:spPr>
            <a:xfrm>
              <a:off x="0" y="28575"/>
              <a:ext cx="2814600" cy="312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20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6" name="Google Shape;76;p8"/>
          <p:cNvSpPr/>
          <p:nvPr/>
        </p:nvSpPr>
        <p:spPr>
          <a:xfrm>
            <a:off x="-2563033" y="7586251"/>
            <a:ext cx="6081742" cy="6299357"/>
          </a:xfrm>
          <a:custGeom>
            <a:avLst/>
            <a:gdLst/>
            <a:ahLst/>
            <a:cxnLst/>
            <a:rect l="l" t="t" r="r" b="b"/>
            <a:pathLst>
              <a:path w="6081742" h="6299357" extrusionOk="0">
                <a:moveTo>
                  <a:pt x="0" y="0"/>
                </a:moveTo>
                <a:lnTo>
                  <a:pt x="6081742" y="0"/>
                </a:lnTo>
                <a:lnTo>
                  <a:pt x="6081742" y="6299356"/>
                </a:lnTo>
                <a:lnTo>
                  <a:pt x="0" y="629935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7" name="Google Shape;77;p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7391063" y="9715500"/>
            <a:ext cx="419099" cy="419099"/>
          </a:xfrm>
          <a:prstGeom prst="rect">
            <a:avLst/>
          </a:prstGeom>
          <a:noFill/>
          <a:ln>
            <a:noFill/>
          </a:ln>
        </p:spPr>
      </p:pic>
      <p:sp>
        <p:nvSpPr>
          <p:cNvPr id="78" name="Google Shape;78;p8"/>
          <p:cNvSpPr txBox="1">
            <a:spLocks noGrp="1"/>
          </p:cNvSpPr>
          <p:nvPr>
            <p:ph type="title"/>
          </p:nvPr>
        </p:nvSpPr>
        <p:spPr>
          <a:xfrm>
            <a:off x="7547075" y="4187000"/>
            <a:ext cx="6644700" cy="1331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9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8"/>
          <p:cNvSpPr txBox="1">
            <a:spLocks noGrp="1"/>
          </p:cNvSpPr>
          <p:nvPr>
            <p:ph type="title" idx="5"/>
          </p:nvPr>
        </p:nvSpPr>
        <p:spPr>
          <a:xfrm>
            <a:off x="11386250" y="5844075"/>
            <a:ext cx="5184600" cy="10335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9600"/>
              <a:buFont typeface="Great Vibes"/>
              <a:buNone/>
              <a:defRPr sz="9600">
                <a:latin typeface="Great Vibes"/>
                <a:ea typeface="Great Vibes"/>
                <a:cs typeface="Great Vibes"/>
                <a:sym typeface="Great Vibe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9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9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83" name="Google Shape;83;p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0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10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9" name="Google Shape;89;p1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10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p1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/>
          <p:nvPr/>
        </p:nvSpPr>
        <p:spPr>
          <a:xfrm rot="-5400000">
            <a:off x="4000500" y="-400050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 extrusionOk="0">
                <a:moveTo>
                  <a:pt x="10287000" y="0"/>
                </a:move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lnTo>
                  <a:pt x="10287000" y="0"/>
                </a:lnTo>
                <a:close/>
              </a:path>
            </a:pathLst>
          </a:custGeom>
          <a:blipFill rotWithShape="1">
            <a:blip r:embed="rId19">
              <a:alphaModFix/>
            </a:blip>
            <a:stretch>
              <a:fillRect l="-9219" r="-9219"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" name="Google Shape;7;p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rtl="0">
              <a:spcBef>
                <a:spcPts val="0"/>
              </a:spcBef>
              <a:spcAft>
                <a:spcPts val="0"/>
              </a:spcAft>
              <a:buClr>
                <a:srgbClr val="452E20"/>
              </a:buClr>
              <a:buSzPts val="9800"/>
              <a:buFont typeface="Arapey"/>
              <a:buNone/>
              <a:defRPr sz="9800" i="0" strike="noStrike" cap="none">
                <a:solidFill>
                  <a:srgbClr val="452E20"/>
                </a:solidFill>
                <a:latin typeface="Arapey"/>
                <a:ea typeface="Arapey"/>
                <a:cs typeface="Arapey"/>
                <a:sym typeface="Arape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rgbClr val="452E20"/>
              </a:buClr>
              <a:buSzPts val="3200"/>
              <a:buFont typeface="Arapey"/>
              <a:buChar char="•"/>
              <a:defRPr sz="3200" i="0" u="none" strike="noStrike" cap="none">
                <a:solidFill>
                  <a:srgbClr val="452E20"/>
                </a:solidFill>
                <a:latin typeface="Arapey"/>
                <a:ea typeface="Arapey"/>
                <a:cs typeface="Arapey"/>
                <a:sym typeface="Arapey"/>
              </a:defRPr>
            </a:lvl1pPr>
            <a:lvl2pPr marL="914400" marR="0" lvl="1" indent="-355600" algn="l" rtl="0">
              <a:spcBef>
                <a:spcPts val="560"/>
              </a:spcBef>
              <a:spcAft>
                <a:spcPts val="0"/>
              </a:spcAft>
              <a:buClr>
                <a:srgbClr val="452E20"/>
              </a:buClr>
              <a:buSzPts val="2000"/>
              <a:buFont typeface="Arapey"/>
              <a:buChar char="–"/>
              <a:defRPr sz="2000" i="0" u="none" strike="noStrike" cap="none">
                <a:solidFill>
                  <a:srgbClr val="452E20"/>
                </a:solidFill>
                <a:latin typeface="Arapey"/>
                <a:ea typeface="Arapey"/>
                <a:cs typeface="Arapey"/>
                <a:sym typeface="Arapey"/>
              </a:defRPr>
            </a:lvl2pPr>
            <a:lvl3pPr marL="1371600" marR="0" lvl="2" indent="-355600" algn="l" rtl="0">
              <a:spcBef>
                <a:spcPts val="480"/>
              </a:spcBef>
              <a:spcAft>
                <a:spcPts val="0"/>
              </a:spcAft>
              <a:buClr>
                <a:srgbClr val="452E20"/>
              </a:buClr>
              <a:buSzPts val="2000"/>
              <a:buFont typeface="Arapey"/>
              <a:buChar char="•"/>
              <a:defRPr sz="2000" i="0" u="none" strike="noStrike" cap="none">
                <a:solidFill>
                  <a:srgbClr val="452E20"/>
                </a:solidFill>
                <a:latin typeface="Arapey"/>
                <a:ea typeface="Arapey"/>
                <a:cs typeface="Arapey"/>
                <a:sym typeface="Arapey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rgbClr val="452E20"/>
              </a:buClr>
              <a:buSzPts val="2000"/>
              <a:buFont typeface="Arapey"/>
              <a:buChar char="–"/>
              <a:defRPr sz="2000" i="0" u="none" strike="noStrike" cap="none">
                <a:solidFill>
                  <a:srgbClr val="452E20"/>
                </a:solidFill>
                <a:latin typeface="Arapey"/>
                <a:ea typeface="Arapey"/>
                <a:cs typeface="Arapey"/>
                <a:sym typeface="Arapey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rgbClr val="452E20"/>
              </a:buClr>
              <a:buSzPts val="2000"/>
              <a:buFont typeface="Arapey"/>
              <a:buChar char="»"/>
              <a:defRPr sz="2000" i="0" u="none" strike="noStrike" cap="none">
                <a:solidFill>
                  <a:srgbClr val="452E20"/>
                </a:solidFill>
                <a:latin typeface="Arapey"/>
                <a:ea typeface="Arapey"/>
                <a:cs typeface="Arapey"/>
                <a:sym typeface="Arapey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rgbClr val="452E20"/>
              </a:buClr>
              <a:buSzPts val="2000"/>
              <a:buFont typeface="Arapey"/>
              <a:buChar char="•"/>
              <a:defRPr sz="2000" i="0" u="none" strike="noStrike" cap="none">
                <a:solidFill>
                  <a:srgbClr val="452E20"/>
                </a:solidFill>
                <a:latin typeface="Arapey"/>
                <a:ea typeface="Arapey"/>
                <a:cs typeface="Arapey"/>
                <a:sym typeface="Arapey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rgbClr val="452E20"/>
              </a:buClr>
              <a:buSzPts val="2000"/>
              <a:buFont typeface="Arapey"/>
              <a:buChar char="•"/>
              <a:defRPr sz="2000" i="0" u="none" strike="noStrike" cap="none">
                <a:solidFill>
                  <a:srgbClr val="452E20"/>
                </a:solidFill>
                <a:latin typeface="Arapey"/>
                <a:ea typeface="Arapey"/>
                <a:cs typeface="Arapey"/>
                <a:sym typeface="Arapey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rgbClr val="452E20"/>
              </a:buClr>
              <a:buSzPts val="2000"/>
              <a:buFont typeface="Arapey"/>
              <a:buChar char="•"/>
              <a:defRPr sz="2000" i="0" u="none" strike="noStrike" cap="none">
                <a:solidFill>
                  <a:srgbClr val="452E20"/>
                </a:solidFill>
                <a:latin typeface="Arapey"/>
                <a:ea typeface="Arapey"/>
                <a:cs typeface="Arapey"/>
                <a:sym typeface="Arapey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rgbClr val="452E20"/>
              </a:buClr>
              <a:buSzPts val="2000"/>
              <a:buFont typeface="Arapey"/>
              <a:buChar char="•"/>
              <a:defRPr sz="2000" i="0" u="none" strike="noStrike" cap="none">
                <a:solidFill>
                  <a:srgbClr val="452E20"/>
                </a:solidFill>
                <a:latin typeface="Arapey"/>
                <a:ea typeface="Arapey"/>
                <a:cs typeface="Arapey"/>
                <a:sym typeface="Arapey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</p:sldLayoutIdLst>
  <p:transition spd="med">
    <p:fade thruBlk="1"/>
  </p:transition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10.png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g"/><Relationship Id="rId3" Type="http://schemas.openxmlformats.org/officeDocument/2006/relationships/image" Target="../media/image1.jpg"/><Relationship Id="rId7" Type="http://schemas.openxmlformats.org/officeDocument/2006/relationships/image" Target="../media/image1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g"/><Relationship Id="rId5" Type="http://schemas.openxmlformats.org/officeDocument/2006/relationships/image" Target="../media/image13.jp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1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eg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eg"/><Relationship Id="rId11" Type="http://schemas.openxmlformats.org/officeDocument/2006/relationships/image" Target="../media/image26.jpeg"/><Relationship Id="rId5" Type="http://schemas.openxmlformats.org/officeDocument/2006/relationships/image" Target="../media/image20.jpeg"/><Relationship Id="rId10" Type="http://schemas.openxmlformats.org/officeDocument/2006/relationships/image" Target="../media/image25.jpeg"/><Relationship Id="rId4" Type="http://schemas.openxmlformats.org/officeDocument/2006/relationships/image" Target="../media/image19.jpeg"/><Relationship Id="rId9" Type="http://schemas.openxmlformats.org/officeDocument/2006/relationships/image" Target="../media/image24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.jp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10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19"/>
          <p:cNvSpPr/>
          <p:nvPr/>
        </p:nvSpPr>
        <p:spPr>
          <a:xfrm rot="-5400000">
            <a:off x="4000500" y="-400050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 extrusionOk="0">
                <a:moveTo>
                  <a:pt x="10287000" y="0"/>
                </a:move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lnTo>
                  <a:pt x="1028700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9220" r="-9219"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0" name="Google Shape;150;p19"/>
          <p:cNvSpPr/>
          <p:nvPr/>
        </p:nvSpPr>
        <p:spPr>
          <a:xfrm>
            <a:off x="13179618" y="-1933557"/>
            <a:ext cx="6392399" cy="5462596"/>
          </a:xfrm>
          <a:custGeom>
            <a:avLst/>
            <a:gdLst/>
            <a:ahLst/>
            <a:cxnLst/>
            <a:rect l="l" t="t" r="r" b="b"/>
            <a:pathLst>
              <a:path w="6392399" h="5462596" extrusionOk="0">
                <a:moveTo>
                  <a:pt x="0" y="0"/>
                </a:moveTo>
                <a:lnTo>
                  <a:pt x="6392399" y="0"/>
                </a:lnTo>
                <a:lnTo>
                  <a:pt x="6392399" y="5462595"/>
                </a:lnTo>
                <a:lnTo>
                  <a:pt x="0" y="546259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 amt="43999"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2" name="Google Shape;152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3398450" y="5911150"/>
            <a:ext cx="3344100" cy="335018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53" name="Google Shape;153;p19"/>
          <p:cNvGrpSpPr/>
          <p:nvPr/>
        </p:nvGrpSpPr>
        <p:grpSpPr>
          <a:xfrm>
            <a:off x="7600950" y="4954256"/>
            <a:ext cx="10687050" cy="1294691"/>
            <a:chOff x="0" y="0"/>
            <a:chExt cx="2814696" cy="340989"/>
          </a:xfrm>
        </p:grpSpPr>
        <p:sp>
          <p:nvSpPr>
            <p:cNvPr id="154" name="Google Shape;154;p19"/>
            <p:cNvSpPr/>
            <p:nvPr/>
          </p:nvSpPr>
          <p:spPr>
            <a:xfrm>
              <a:off x="0" y="0"/>
              <a:ext cx="2814696" cy="340989"/>
            </a:xfrm>
            <a:custGeom>
              <a:avLst/>
              <a:gdLst/>
              <a:ahLst/>
              <a:cxnLst/>
              <a:rect l="l" t="t" r="r" b="b"/>
              <a:pathLst>
                <a:path w="2814696" h="340989" extrusionOk="0">
                  <a:moveTo>
                    <a:pt x="0" y="0"/>
                  </a:moveTo>
                  <a:lnTo>
                    <a:pt x="2814696" y="0"/>
                  </a:lnTo>
                  <a:lnTo>
                    <a:pt x="2814696" y="340989"/>
                  </a:lnTo>
                  <a:lnTo>
                    <a:pt x="0" y="340989"/>
                  </a:lnTo>
                  <a:close/>
                </a:path>
              </a:pathLst>
            </a:custGeom>
            <a:solidFill>
              <a:srgbClr val="B5A595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5" name="Google Shape;155;p19"/>
            <p:cNvSpPr txBox="1"/>
            <p:nvPr/>
          </p:nvSpPr>
          <p:spPr>
            <a:xfrm>
              <a:off x="0" y="28575"/>
              <a:ext cx="2814696" cy="31241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20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56" name="Google Shape;156;p19"/>
          <p:cNvSpPr/>
          <p:nvPr/>
        </p:nvSpPr>
        <p:spPr>
          <a:xfrm>
            <a:off x="-2563033" y="7586251"/>
            <a:ext cx="6081742" cy="6299357"/>
          </a:xfrm>
          <a:custGeom>
            <a:avLst/>
            <a:gdLst/>
            <a:ahLst/>
            <a:cxnLst/>
            <a:rect l="l" t="t" r="r" b="b"/>
            <a:pathLst>
              <a:path w="6081742" h="6299357" extrusionOk="0">
                <a:moveTo>
                  <a:pt x="0" y="0"/>
                </a:moveTo>
                <a:lnTo>
                  <a:pt x="6081742" y="0"/>
                </a:lnTo>
                <a:lnTo>
                  <a:pt x="6081742" y="6299356"/>
                </a:lnTo>
                <a:lnTo>
                  <a:pt x="0" y="629935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7" name="Google Shape;157;p19"/>
          <p:cNvSpPr txBox="1"/>
          <p:nvPr/>
        </p:nvSpPr>
        <p:spPr>
          <a:xfrm>
            <a:off x="6641714" y="3805193"/>
            <a:ext cx="7715972" cy="10802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lnSpc>
                <a:spcPct val="13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400" dirty="0" smtClean="0">
                <a:solidFill>
                  <a:srgbClr val="452E20"/>
                </a:solidFill>
                <a:latin typeface="Arapey"/>
                <a:ea typeface="Arapey"/>
                <a:cs typeface="Arapey"/>
                <a:sym typeface="Arapey"/>
              </a:rPr>
              <a:t>Родительское собрание</a:t>
            </a:r>
            <a:endParaRPr sz="5400" dirty="0"/>
          </a:p>
        </p:txBody>
      </p:sp>
      <p:sp>
        <p:nvSpPr>
          <p:cNvPr id="158" name="Google Shape;158;p19"/>
          <p:cNvSpPr txBox="1"/>
          <p:nvPr/>
        </p:nvSpPr>
        <p:spPr>
          <a:xfrm>
            <a:off x="7451678" y="5110930"/>
            <a:ext cx="10494961" cy="800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dirty="0" smtClean="0">
                <a:solidFill>
                  <a:srgbClr val="452E20"/>
                </a:solidFill>
                <a:latin typeface="Great Vibes"/>
                <a:ea typeface="Great Vibes"/>
                <a:cs typeface="Great Vibes"/>
                <a:sym typeface="Great Vibes"/>
              </a:rPr>
              <a:t>«Прогулка как средство укрепления здоровья дошкольников»</a:t>
            </a:r>
            <a:endParaRPr sz="4000" dirty="0"/>
          </a:p>
        </p:txBody>
      </p:sp>
      <p:pic>
        <p:nvPicPr>
          <p:cNvPr id="160" name="Google Shape;160;p19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88549" y="0"/>
            <a:ext cx="5771203" cy="102870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0"/>
          <p:cNvSpPr/>
          <p:nvPr/>
        </p:nvSpPr>
        <p:spPr>
          <a:xfrm rot="-5400000">
            <a:off x="4000500" y="-400050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 extrusionOk="0">
                <a:moveTo>
                  <a:pt x="10287000" y="0"/>
                </a:move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lnTo>
                  <a:pt x="1028700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9220" r="-9219"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" name="Google Shape;172;p20"/>
          <p:cNvSpPr/>
          <p:nvPr/>
        </p:nvSpPr>
        <p:spPr>
          <a:xfrm>
            <a:off x="6515694" y="4513801"/>
            <a:ext cx="433259" cy="372603"/>
          </a:xfrm>
          <a:custGeom>
            <a:avLst/>
            <a:gdLst/>
            <a:ahLst/>
            <a:cxnLst/>
            <a:rect l="l" t="t" r="r" b="b"/>
            <a:pathLst>
              <a:path w="433259" h="372603" extrusionOk="0">
                <a:moveTo>
                  <a:pt x="0" y="0"/>
                </a:moveTo>
                <a:lnTo>
                  <a:pt x="433259" y="0"/>
                </a:lnTo>
                <a:lnTo>
                  <a:pt x="433259" y="372602"/>
                </a:lnTo>
                <a:lnTo>
                  <a:pt x="0" y="37260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3" name="Google Shape;173;p20"/>
          <p:cNvSpPr/>
          <p:nvPr/>
        </p:nvSpPr>
        <p:spPr>
          <a:xfrm>
            <a:off x="17042671" y="8714247"/>
            <a:ext cx="433259" cy="372603"/>
          </a:xfrm>
          <a:custGeom>
            <a:avLst/>
            <a:gdLst/>
            <a:ahLst/>
            <a:cxnLst/>
            <a:rect l="l" t="t" r="r" b="b"/>
            <a:pathLst>
              <a:path w="433259" h="372603" extrusionOk="0">
                <a:moveTo>
                  <a:pt x="0" y="0"/>
                </a:moveTo>
                <a:lnTo>
                  <a:pt x="433258" y="0"/>
                </a:lnTo>
                <a:lnTo>
                  <a:pt x="433258" y="372603"/>
                </a:lnTo>
                <a:lnTo>
                  <a:pt x="0" y="37260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4" name="Google Shape;174;p20"/>
          <p:cNvSpPr/>
          <p:nvPr/>
        </p:nvSpPr>
        <p:spPr>
          <a:xfrm>
            <a:off x="2939540" y="8714247"/>
            <a:ext cx="433259" cy="372603"/>
          </a:xfrm>
          <a:custGeom>
            <a:avLst/>
            <a:gdLst/>
            <a:ahLst/>
            <a:cxnLst/>
            <a:rect l="l" t="t" r="r" b="b"/>
            <a:pathLst>
              <a:path w="433259" h="372603" extrusionOk="0">
                <a:moveTo>
                  <a:pt x="0" y="0"/>
                </a:moveTo>
                <a:lnTo>
                  <a:pt x="433259" y="0"/>
                </a:lnTo>
                <a:lnTo>
                  <a:pt x="433259" y="372603"/>
                </a:lnTo>
                <a:lnTo>
                  <a:pt x="0" y="37260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5" name="Google Shape;175;p20"/>
          <p:cNvSpPr/>
          <p:nvPr/>
        </p:nvSpPr>
        <p:spPr>
          <a:xfrm>
            <a:off x="6515694" y="8714247"/>
            <a:ext cx="433259" cy="372603"/>
          </a:xfrm>
          <a:custGeom>
            <a:avLst/>
            <a:gdLst/>
            <a:ahLst/>
            <a:cxnLst/>
            <a:rect l="l" t="t" r="r" b="b"/>
            <a:pathLst>
              <a:path w="433259" h="372603" extrusionOk="0">
                <a:moveTo>
                  <a:pt x="0" y="0"/>
                </a:moveTo>
                <a:lnTo>
                  <a:pt x="433259" y="0"/>
                </a:lnTo>
                <a:lnTo>
                  <a:pt x="433259" y="372603"/>
                </a:lnTo>
                <a:lnTo>
                  <a:pt x="0" y="37260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6" name="Google Shape;234;p25"/>
          <p:cNvGrpSpPr/>
          <p:nvPr/>
        </p:nvGrpSpPr>
        <p:grpSpPr>
          <a:xfrm>
            <a:off x="11948013" y="2681655"/>
            <a:ext cx="5404177" cy="2020035"/>
            <a:chOff x="0" y="0"/>
            <a:chExt cx="1423322" cy="532026"/>
          </a:xfrm>
        </p:grpSpPr>
        <p:sp>
          <p:nvSpPr>
            <p:cNvPr id="17" name="Google Shape;235;p25"/>
            <p:cNvSpPr/>
            <p:nvPr/>
          </p:nvSpPr>
          <p:spPr>
            <a:xfrm>
              <a:off x="0" y="0"/>
              <a:ext cx="1423322" cy="532026"/>
            </a:xfrm>
            <a:custGeom>
              <a:avLst/>
              <a:gdLst/>
              <a:ahLst/>
              <a:cxnLst/>
              <a:rect l="l" t="t" r="r" b="b"/>
              <a:pathLst>
                <a:path w="1423322" h="532026" extrusionOk="0">
                  <a:moveTo>
                    <a:pt x="0" y="0"/>
                  </a:moveTo>
                  <a:lnTo>
                    <a:pt x="1423322" y="0"/>
                  </a:lnTo>
                  <a:lnTo>
                    <a:pt x="1423322" y="532026"/>
                  </a:lnTo>
                  <a:lnTo>
                    <a:pt x="0" y="532026"/>
                  </a:lnTo>
                  <a:close/>
                </a:path>
              </a:pathLst>
            </a:custGeom>
            <a:solidFill>
              <a:srgbClr val="B5A595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" name="Google Shape;236;p25"/>
            <p:cNvSpPr txBox="1"/>
            <p:nvPr/>
          </p:nvSpPr>
          <p:spPr>
            <a:xfrm>
              <a:off x="0" y="28575"/>
              <a:ext cx="1423322" cy="50345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lvl="0" algn="ctr">
                <a:lnSpc>
                  <a:spcPct val="120722"/>
                </a:lnSpc>
              </a:pPr>
              <a:r>
                <a:rPr lang="ru-RU" sz="1800" dirty="0"/>
                <a:t>С</a:t>
              </a:r>
              <a:r>
                <a:rPr lang="ru-RU" sz="1800" dirty="0" smtClean="0"/>
                <a:t>пособствовать </a:t>
              </a:r>
              <a:r>
                <a:rPr lang="ru-RU" sz="1800" dirty="0"/>
                <a:t>познавательно-речевому, художественно-эстетическому, социально-личностному развитию детей</a:t>
              </a:r>
              <a:endParaRPr sz="1800" dirty="0">
                <a:solidFill>
                  <a:schemeClr val="dk1"/>
                </a:solidFill>
                <a:latin typeface="Arapey" panose="020B0604020202020204" charset="0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9" name="Google Shape;234;p25"/>
          <p:cNvGrpSpPr/>
          <p:nvPr/>
        </p:nvGrpSpPr>
        <p:grpSpPr>
          <a:xfrm>
            <a:off x="6199219" y="2681655"/>
            <a:ext cx="5404177" cy="2020035"/>
            <a:chOff x="0" y="0"/>
            <a:chExt cx="1423322" cy="532026"/>
          </a:xfrm>
        </p:grpSpPr>
        <p:sp>
          <p:nvSpPr>
            <p:cNvPr id="20" name="Google Shape;235;p25"/>
            <p:cNvSpPr/>
            <p:nvPr/>
          </p:nvSpPr>
          <p:spPr>
            <a:xfrm>
              <a:off x="0" y="0"/>
              <a:ext cx="1423322" cy="532026"/>
            </a:xfrm>
            <a:custGeom>
              <a:avLst/>
              <a:gdLst/>
              <a:ahLst/>
              <a:cxnLst/>
              <a:rect l="l" t="t" r="r" b="b"/>
              <a:pathLst>
                <a:path w="1423322" h="532026" extrusionOk="0">
                  <a:moveTo>
                    <a:pt x="0" y="0"/>
                  </a:moveTo>
                  <a:lnTo>
                    <a:pt x="1423322" y="0"/>
                  </a:lnTo>
                  <a:lnTo>
                    <a:pt x="1423322" y="532026"/>
                  </a:lnTo>
                  <a:lnTo>
                    <a:pt x="0" y="532026"/>
                  </a:lnTo>
                  <a:close/>
                </a:path>
              </a:pathLst>
            </a:custGeom>
            <a:solidFill>
              <a:srgbClr val="B5A595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" name="Google Shape;236;p25"/>
            <p:cNvSpPr txBox="1"/>
            <p:nvPr/>
          </p:nvSpPr>
          <p:spPr>
            <a:xfrm>
              <a:off x="0" y="28575"/>
              <a:ext cx="1423322" cy="50345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lvl="0" algn="ctr">
                <a:lnSpc>
                  <a:spcPct val="120722"/>
                </a:lnSpc>
              </a:pPr>
              <a:r>
                <a:rPr lang="ru-RU" sz="1800" dirty="0"/>
                <a:t>С</a:t>
              </a:r>
              <a:r>
                <a:rPr lang="ru-RU" sz="1800" dirty="0" smtClean="0"/>
                <a:t>пособствовать </a:t>
              </a:r>
              <a:r>
                <a:rPr lang="ru-RU" sz="1800" dirty="0"/>
                <a:t>повышению уровня физической подготовленности детей дошкольного возраста</a:t>
              </a:r>
              <a:endParaRPr sz="1800" dirty="0">
                <a:solidFill>
                  <a:schemeClr val="dk1"/>
                </a:solidFill>
                <a:latin typeface="Arapey" panose="020B0604020202020204" charset="0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48013" y="4949994"/>
            <a:ext cx="5404176" cy="4136856"/>
          </a:xfrm>
          <a:prstGeom prst="rect">
            <a:avLst/>
          </a:prstGeom>
        </p:spPr>
      </p:pic>
      <p:sp>
        <p:nvSpPr>
          <p:cNvPr id="29" name="Google Shape;204;p23"/>
          <p:cNvSpPr/>
          <p:nvPr/>
        </p:nvSpPr>
        <p:spPr>
          <a:xfrm>
            <a:off x="264100" y="191069"/>
            <a:ext cx="2505067" cy="3016155"/>
          </a:xfrm>
          <a:custGeom>
            <a:avLst/>
            <a:gdLst/>
            <a:ahLst/>
            <a:cxnLst/>
            <a:rect l="l" t="t" r="r" b="b"/>
            <a:pathLst>
              <a:path w="5295012" h="7270345" extrusionOk="0">
                <a:moveTo>
                  <a:pt x="0" y="0"/>
                </a:moveTo>
                <a:lnTo>
                  <a:pt x="5295012" y="0"/>
                </a:lnTo>
                <a:lnTo>
                  <a:pt x="5295012" y="7270346"/>
                </a:lnTo>
                <a:lnTo>
                  <a:pt x="0" y="727034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t="-1734" r="-142400" b="-16000"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ru-RU" sz="1800" dirty="0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ru-RU"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ru-RU" sz="1800" dirty="0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1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Задачи прогулки</a:t>
            </a:r>
            <a:endParaRPr sz="3200" b="1" dirty="0">
              <a:solidFill>
                <a:schemeClr val="dk1"/>
              </a:solidFill>
              <a:latin typeface="Arapey" panose="020B0604020202020204" charset="0"/>
              <a:ea typeface="Calibri"/>
              <a:cs typeface="Calibri"/>
              <a:sym typeface="Calibri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97" r="4086"/>
          <a:stretch/>
        </p:blipFill>
        <p:spPr>
          <a:xfrm>
            <a:off x="6199219" y="4949994"/>
            <a:ext cx="5432612" cy="413685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99" r="21831"/>
          <a:stretch/>
        </p:blipFill>
        <p:spPr>
          <a:xfrm>
            <a:off x="450425" y="5000136"/>
            <a:ext cx="5351273" cy="4086714"/>
          </a:xfrm>
          <a:prstGeom prst="rect">
            <a:avLst/>
          </a:prstGeom>
        </p:spPr>
      </p:pic>
      <p:sp>
        <p:nvSpPr>
          <p:cNvPr id="30" name="Google Shape;171;p20"/>
          <p:cNvSpPr/>
          <p:nvPr/>
        </p:nvSpPr>
        <p:spPr>
          <a:xfrm>
            <a:off x="599953" y="5110696"/>
            <a:ext cx="433259" cy="382137"/>
          </a:xfrm>
          <a:custGeom>
            <a:avLst/>
            <a:gdLst/>
            <a:ahLst/>
            <a:cxnLst/>
            <a:rect l="l" t="t" r="r" b="b"/>
            <a:pathLst>
              <a:path w="433259" h="372603" extrusionOk="0">
                <a:moveTo>
                  <a:pt x="0" y="0"/>
                </a:moveTo>
                <a:lnTo>
                  <a:pt x="433259" y="0"/>
                </a:lnTo>
                <a:lnTo>
                  <a:pt x="433259" y="372602"/>
                </a:lnTo>
                <a:lnTo>
                  <a:pt x="0" y="37260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" name="Google Shape;171;p20"/>
          <p:cNvSpPr/>
          <p:nvPr/>
        </p:nvSpPr>
        <p:spPr>
          <a:xfrm>
            <a:off x="11043813" y="5205066"/>
            <a:ext cx="433259" cy="382137"/>
          </a:xfrm>
          <a:custGeom>
            <a:avLst/>
            <a:gdLst/>
            <a:ahLst/>
            <a:cxnLst/>
            <a:rect l="l" t="t" r="r" b="b"/>
            <a:pathLst>
              <a:path w="433259" h="372603" extrusionOk="0">
                <a:moveTo>
                  <a:pt x="0" y="0"/>
                </a:moveTo>
                <a:lnTo>
                  <a:pt x="433259" y="0"/>
                </a:lnTo>
                <a:lnTo>
                  <a:pt x="433259" y="372602"/>
                </a:lnTo>
                <a:lnTo>
                  <a:pt x="0" y="37260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" name="Google Shape;171;p20"/>
          <p:cNvSpPr/>
          <p:nvPr/>
        </p:nvSpPr>
        <p:spPr>
          <a:xfrm>
            <a:off x="12192500" y="8535119"/>
            <a:ext cx="433259" cy="382137"/>
          </a:xfrm>
          <a:custGeom>
            <a:avLst/>
            <a:gdLst/>
            <a:ahLst/>
            <a:cxnLst/>
            <a:rect l="l" t="t" r="r" b="b"/>
            <a:pathLst>
              <a:path w="433259" h="372603" extrusionOk="0">
                <a:moveTo>
                  <a:pt x="0" y="0"/>
                </a:moveTo>
                <a:lnTo>
                  <a:pt x="433259" y="0"/>
                </a:lnTo>
                <a:lnTo>
                  <a:pt x="433259" y="372602"/>
                </a:lnTo>
                <a:lnTo>
                  <a:pt x="0" y="37260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3" name="Google Shape;293;p29"/>
          <p:cNvGrpSpPr/>
          <p:nvPr/>
        </p:nvGrpSpPr>
        <p:grpSpPr>
          <a:xfrm>
            <a:off x="2939540" y="334608"/>
            <a:ext cx="14256639" cy="1615832"/>
            <a:chOff x="0" y="-38100"/>
            <a:chExt cx="1150437" cy="208566"/>
          </a:xfrm>
        </p:grpSpPr>
        <p:sp>
          <p:nvSpPr>
            <p:cNvPr id="34" name="Google Shape;294;p29"/>
            <p:cNvSpPr/>
            <p:nvPr/>
          </p:nvSpPr>
          <p:spPr>
            <a:xfrm>
              <a:off x="0" y="0"/>
              <a:ext cx="1150437" cy="170466"/>
            </a:xfrm>
            <a:custGeom>
              <a:avLst/>
              <a:gdLst/>
              <a:ahLst/>
              <a:cxnLst/>
              <a:rect l="l" t="t" r="r" b="b"/>
              <a:pathLst>
                <a:path w="1150437" h="170466" extrusionOk="0">
                  <a:moveTo>
                    <a:pt x="31903" y="0"/>
                  </a:moveTo>
                  <a:lnTo>
                    <a:pt x="1118534" y="0"/>
                  </a:lnTo>
                  <a:cubicBezTo>
                    <a:pt x="1126995" y="0"/>
                    <a:pt x="1135110" y="3361"/>
                    <a:pt x="1141093" y="9344"/>
                  </a:cubicBezTo>
                  <a:cubicBezTo>
                    <a:pt x="1147076" y="15327"/>
                    <a:pt x="1150437" y="23442"/>
                    <a:pt x="1150437" y="31903"/>
                  </a:cubicBezTo>
                  <a:lnTo>
                    <a:pt x="1150437" y="138563"/>
                  </a:lnTo>
                  <a:cubicBezTo>
                    <a:pt x="1150437" y="147024"/>
                    <a:pt x="1147076" y="155139"/>
                    <a:pt x="1141093" y="161122"/>
                  </a:cubicBezTo>
                  <a:cubicBezTo>
                    <a:pt x="1135110" y="167104"/>
                    <a:pt x="1126995" y="170466"/>
                    <a:pt x="1118534" y="170466"/>
                  </a:cubicBezTo>
                  <a:lnTo>
                    <a:pt x="31903" y="170466"/>
                  </a:lnTo>
                  <a:cubicBezTo>
                    <a:pt x="23442" y="170466"/>
                    <a:pt x="15327" y="167104"/>
                    <a:pt x="9344" y="161122"/>
                  </a:cubicBezTo>
                  <a:cubicBezTo>
                    <a:pt x="3361" y="155139"/>
                    <a:pt x="0" y="147024"/>
                    <a:pt x="0" y="138563"/>
                  </a:cubicBezTo>
                  <a:lnTo>
                    <a:pt x="0" y="31903"/>
                  </a:lnTo>
                  <a:cubicBezTo>
                    <a:pt x="0" y="23442"/>
                    <a:pt x="3361" y="15327"/>
                    <a:pt x="9344" y="9344"/>
                  </a:cubicBezTo>
                  <a:cubicBezTo>
                    <a:pt x="15327" y="3361"/>
                    <a:pt x="23442" y="0"/>
                    <a:pt x="31903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sq" cmpd="sng">
              <a:solidFill>
                <a:srgbClr val="452E2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" name="Google Shape;295;p29"/>
            <p:cNvSpPr txBox="1"/>
            <p:nvPr/>
          </p:nvSpPr>
          <p:spPr>
            <a:xfrm>
              <a:off x="0" y="-38100"/>
              <a:ext cx="1150437" cy="20856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3694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" name="Прямоугольник 5"/>
          <p:cNvSpPr/>
          <p:nvPr/>
        </p:nvSpPr>
        <p:spPr>
          <a:xfrm>
            <a:off x="2939540" y="810797"/>
            <a:ext cx="14009403" cy="1184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722"/>
              </a:lnSpc>
            </a:pPr>
            <a:r>
              <a:rPr lang="ru-RU" sz="2000" b="1" dirty="0"/>
              <a:t>Цель прогулки </a:t>
            </a:r>
            <a:r>
              <a:rPr lang="ru-RU" sz="2000" dirty="0"/>
              <a:t>- укрепление здоровья, профилактика утомления, физическое и умственное развитие детей, восстановление сниженных в процессе деятельности функциональных ресурсов </a:t>
            </a:r>
            <a:r>
              <a:rPr lang="ru-RU" sz="2000" dirty="0" smtClean="0"/>
              <a:t>организма</a:t>
            </a:r>
            <a:endParaRPr lang="ru-RU" sz="2000" dirty="0"/>
          </a:p>
          <a:p>
            <a:pPr lvl="0" algn="ctr">
              <a:lnSpc>
                <a:spcPct val="120722"/>
              </a:lnSpc>
            </a:pPr>
            <a:endParaRPr lang="ru-RU" sz="20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2" name="Google Shape;234;p25"/>
          <p:cNvGrpSpPr/>
          <p:nvPr/>
        </p:nvGrpSpPr>
        <p:grpSpPr>
          <a:xfrm>
            <a:off x="450425" y="2681655"/>
            <a:ext cx="5404177" cy="2020035"/>
            <a:chOff x="0" y="0"/>
            <a:chExt cx="1423322" cy="532026"/>
          </a:xfrm>
        </p:grpSpPr>
        <p:sp>
          <p:nvSpPr>
            <p:cNvPr id="23" name="Google Shape;235;p25"/>
            <p:cNvSpPr/>
            <p:nvPr/>
          </p:nvSpPr>
          <p:spPr>
            <a:xfrm>
              <a:off x="0" y="0"/>
              <a:ext cx="1423322" cy="532026"/>
            </a:xfrm>
            <a:custGeom>
              <a:avLst/>
              <a:gdLst/>
              <a:ahLst/>
              <a:cxnLst/>
              <a:rect l="l" t="t" r="r" b="b"/>
              <a:pathLst>
                <a:path w="1423322" h="532026" extrusionOk="0">
                  <a:moveTo>
                    <a:pt x="0" y="0"/>
                  </a:moveTo>
                  <a:lnTo>
                    <a:pt x="1423322" y="0"/>
                  </a:lnTo>
                  <a:lnTo>
                    <a:pt x="1423322" y="532026"/>
                  </a:lnTo>
                  <a:lnTo>
                    <a:pt x="0" y="532026"/>
                  </a:lnTo>
                  <a:close/>
                </a:path>
              </a:pathLst>
            </a:custGeom>
            <a:solidFill>
              <a:srgbClr val="B5A595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" name="Google Shape;236;p25"/>
            <p:cNvSpPr txBox="1"/>
            <p:nvPr/>
          </p:nvSpPr>
          <p:spPr>
            <a:xfrm>
              <a:off x="0" y="28575"/>
              <a:ext cx="1423322" cy="50345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lvl="0" algn="ctr">
                <a:lnSpc>
                  <a:spcPct val="120722"/>
                </a:lnSpc>
              </a:pPr>
              <a:r>
                <a:rPr lang="ru-RU" sz="1800" dirty="0"/>
                <a:t>О</a:t>
              </a:r>
              <a:r>
                <a:rPr lang="ru-RU" sz="1800" dirty="0" smtClean="0"/>
                <a:t>казывать </a:t>
              </a:r>
              <a:r>
                <a:rPr lang="ru-RU" sz="1800" dirty="0"/>
                <a:t>закаливающее воздействие на организм в естественных условиях</a:t>
              </a:r>
              <a:endParaRPr sz="1800" dirty="0">
                <a:solidFill>
                  <a:schemeClr val="dk1"/>
                </a:solidFill>
                <a:latin typeface="Arapey" panose="020B0604020202020204" charset="0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26"/>
          <p:cNvSpPr/>
          <p:nvPr/>
        </p:nvSpPr>
        <p:spPr>
          <a:xfrm rot="-5400000">
            <a:off x="4000500" y="-400050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 extrusionOk="0">
                <a:moveTo>
                  <a:pt x="10287000" y="0"/>
                </a:move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lnTo>
                  <a:pt x="1028700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9220" r="-9219"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4" name="Google Shape;254;p26"/>
          <p:cNvSpPr/>
          <p:nvPr/>
        </p:nvSpPr>
        <p:spPr>
          <a:xfrm rot="-5400000" flipH="1">
            <a:off x="8235892" y="-612833"/>
            <a:ext cx="6140887" cy="4767561"/>
          </a:xfrm>
          <a:custGeom>
            <a:avLst/>
            <a:gdLst/>
            <a:ahLst/>
            <a:cxnLst/>
            <a:rect l="l" t="t" r="r" b="b"/>
            <a:pathLst>
              <a:path w="6140887" h="4767561" extrusionOk="0">
                <a:moveTo>
                  <a:pt x="0" y="4767561"/>
                </a:moveTo>
                <a:lnTo>
                  <a:pt x="6140886" y="4767561"/>
                </a:lnTo>
                <a:lnTo>
                  <a:pt x="6140886" y="0"/>
                </a:lnTo>
                <a:lnTo>
                  <a:pt x="0" y="0"/>
                </a:lnTo>
                <a:lnTo>
                  <a:pt x="0" y="4767561"/>
                </a:lnTo>
                <a:close/>
              </a:path>
            </a:pathLst>
          </a:custGeom>
          <a:blipFill rotWithShape="1">
            <a:blip r:embed="rId4">
              <a:alphaModFix amt="50000"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5" name="Google Shape;255;p26"/>
          <p:cNvSpPr/>
          <p:nvPr/>
        </p:nvSpPr>
        <p:spPr>
          <a:xfrm>
            <a:off x="10026865" y="778251"/>
            <a:ext cx="5295012" cy="7270345"/>
          </a:xfrm>
          <a:custGeom>
            <a:avLst/>
            <a:gdLst/>
            <a:ahLst/>
            <a:cxnLst/>
            <a:rect l="l" t="t" r="r" b="b"/>
            <a:pathLst>
              <a:path w="5295012" h="7270345" extrusionOk="0">
                <a:moveTo>
                  <a:pt x="0" y="0"/>
                </a:moveTo>
                <a:lnTo>
                  <a:pt x="5295012" y="0"/>
                </a:lnTo>
                <a:lnTo>
                  <a:pt x="5295012" y="7270346"/>
                </a:lnTo>
                <a:lnTo>
                  <a:pt x="0" y="727034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t="-1734" r="-142400" b="-16000"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7" name="Google Shape;257;p26"/>
          <p:cNvSpPr txBox="1"/>
          <p:nvPr/>
        </p:nvSpPr>
        <p:spPr>
          <a:xfrm>
            <a:off x="423081" y="612708"/>
            <a:ext cx="7861109" cy="6069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/>
            <a:r>
              <a:rPr lang="ru-RU" sz="4000" b="1" dirty="0">
                <a:solidFill>
                  <a:schemeClr val="accent5">
                    <a:lumMod val="75000"/>
                    <a:lumOff val="25000"/>
                  </a:schemeClr>
                </a:solidFill>
              </a:rPr>
              <a:t>Нормативные требования</a:t>
            </a:r>
            <a:endParaRPr lang="ru-RU" sz="4000" dirty="0">
              <a:solidFill>
                <a:schemeClr val="accent5">
                  <a:lumMod val="75000"/>
                  <a:lumOff val="25000"/>
                </a:schemeClr>
              </a:solidFill>
            </a:endParaRPr>
          </a:p>
          <a:p>
            <a:r>
              <a:rPr lang="ru-RU" sz="4000" dirty="0">
                <a:solidFill>
                  <a:schemeClr val="accent5">
                    <a:lumMod val="75000"/>
                    <a:lumOff val="25000"/>
                  </a:schemeClr>
                </a:solidFill>
              </a:rPr>
              <a:t> </a:t>
            </a:r>
          </a:p>
          <a:p>
            <a:pPr algn="just"/>
            <a:r>
              <a:rPr lang="ru-RU" sz="2000" dirty="0"/>
              <a:t>Прогулки для детей до 4 лет проводятся при температуре до -15°С, для детей 5-6 лет при температуре до -20°С. </a:t>
            </a:r>
            <a:endParaRPr lang="ru-RU" sz="2000" dirty="0" smtClean="0"/>
          </a:p>
          <a:p>
            <a:pPr algn="just"/>
            <a:endParaRPr lang="ru-RU" sz="2000" dirty="0"/>
          </a:p>
          <a:p>
            <a:pPr algn="just"/>
            <a:r>
              <a:rPr lang="ru-RU" sz="2000" dirty="0"/>
              <a:t>Запретом для прогулок является сила ветра более 15 м/с. </a:t>
            </a:r>
          </a:p>
          <a:p>
            <a:pPr algn="just"/>
            <a:r>
              <a:rPr lang="ru-RU" sz="2000" dirty="0"/>
              <a:t>При температуре воздуха ниже минус 15 градусов и скорости ветра более 7м/с продолжительность прогулки сокращается. </a:t>
            </a:r>
            <a:endParaRPr lang="ru-RU" sz="2000" dirty="0" smtClean="0"/>
          </a:p>
          <a:p>
            <a:pPr algn="just"/>
            <a:endParaRPr lang="ru-RU" sz="2000" dirty="0"/>
          </a:p>
          <a:p>
            <a:pPr algn="just"/>
            <a:r>
              <a:rPr lang="ru-RU" sz="2000" dirty="0"/>
              <a:t>Проводится прогулка в любую погоду, ее продолжительность должна быть не менее 3-4 часов, а летом вся жизнь детей переносится на открытый воздух (за исключением приема пищи и сна). </a:t>
            </a:r>
          </a:p>
          <a:p>
            <a:r>
              <a:rPr lang="ru-RU" sz="2000" dirty="0"/>
              <a:t> </a:t>
            </a:r>
          </a:p>
          <a:p>
            <a:r>
              <a:rPr lang="ru-RU" sz="2000" b="1" dirty="0"/>
              <a:t>СанПиН 2.4.3648-20</a:t>
            </a:r>
            <a:r>
              <a:rPr lang="ru-RU" sz="2000" dirty="0"/>
              <a:t> — «</a:t>
            </a:r>
            <a:r>
              <a:rPr lang="ru-RU" sz="2000" dirty="0" err="1"/>
              <a:t>Санитарно</a:t>
            </a:r>
            <a:r>
              <a:rPr lang="ru-RU" sz="2000" dirty="0"/>
              <a:t>–эпидемиологические требования к организациям воспитания и обучения, отдыха и оздоровления детей и молодёжи»</a:t>
            </a:r>
          </a:p>
          <a:p>
            <a:pPr marL="0" marR="0" lvl="0" indent="0" algn="l" rtl="0">
              <a:lnSpc>
                <a:spcPct val="103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59" name="Google Shape;259;p26"/>
          <p:cNvSpPr/>
          <p:nvPr/>
        </p:nvSpPr>
        <p:spPr>
          <a:xfrm>
            <a:off x="-381216" y="4970007"/>
            <a:ext cx="7222300" cy="7976436"/>
          </a:xfrm>
          <a:custGeom>
            <a:avLst/>
            <a:gdLst/>
            <a:ahLst/>
            <a:cxnLst/>
            <a:rect l="l" t="t" r="r" b="b"/>
            <a:pathLst>
              <a:path w="7222300" h="7976436" extrusionOk="0">
                <a:moveTo>
                  <a:pt x="0" y="0"/>
                </a:moveTo>
                <a:lnTo>
                  <a:pt x="7222300" y="0"/>
                </a:lnTo>
                <a:lnTo>
                  <a:pt x="7222300" y="7976435"/>
                </a:lnTo>
                <a:lnTo>
                  <a:pt x="0" y="797643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 amt="50000"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0" name="Google Shape;260;p26"/>
          <p:cNvSpPr/>
          <p:nvPr/>
        </p:nvSpPr>
        <p:spPr>
          <a:xfrm rot="6083651" flipH="1">
            <a:off x="15040783" y="6540308"/>
            <a:ext cx="3549258" cy="2755515"/>
          </a:xfrm>
          <a:custGeom>
            <a:avLst/>
            <a:gdLst/>
            <a:ahLst/>
            <a:cxnLst/>
            <a:rect l="l" t="t" r="r" b="b"/>
            <a:pathLst>
              <a:path w="3549258" h="2755515" extrusionOk="0">
                <a:moveTo>
                  <a:pt x="0" y="2755515"/>
                </a:moveTo>
                <a:lnTo>
                  <a:pt x="3549258" y="2755515"/>
                </a:lnTo>
                <a:lnTo>
                  <a:pt x="3549258" y="0"/>
                </a:lnTo>
                <a:lnTo>
                  <a:pt x="0" y="0"/>
                </a:lnTo>
                <a:lnTo>
                  <a:pt x="0" y="2755515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78"/>
          <a:stretch/>
        </p:blipFill>
        <p:spPr>
          <a:xfrm>
            <a:off x="10794303" y="2438347"/>
            <a:ext cx="5072001" cy="5063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1153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21"/>
          <p:cNvSpPr/>
          <p:nvPr/>
        </p:nvSpPr>
        <p:spPr>
          <a:xfrm rot="-5400000">
            <a:off x="4532562" y="-3649398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 extrusionOk="0">
                <a:moveTo>
                  <a:pt x="10287000" y="0"/>
                </a:move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lnTo>
                  <a:pt x="1028700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9220" r="-9219"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82" name="Google Shape;182;p21"/>
          <p:cNvGrpSpPr/>
          <p:nvPr/>
        </p:nvGrpSpPr>
        <p:grpSpPr>
          <a:xfrm>
            <a:off x="4002181" y="246884"/>
            <a:ext cx="10687050" cy="1294691"/>
            <a:chOff x="0" y="0"/>
            <a:chExt cx="2814696" cy="340989"/>
          </a:xfrm>
        </p:grpSpPr>
        <p:sp>
          <p:nvSpPr>
            <p:cNvPr id="183" name="Google Shape;183;p21"/>
            <p:cNvSpPr/>
            <p:nvPr/>
          </p:nvSpPr>
          <p:spPr>
            <a:xfrm>
              <a:off x="0" y="0"/>
              <a:ext cx="2814696" cy="340989"/>
            </a:xfrm>
            <a:custGeom>
              <a:avLst/>
              <a:gdLst/>
              <a:ahLst/>
              <a:cxnLst/>
              <a:rect l="l" t="t" r="r" b="b"/>
              <a:pathLst>
                <a:path w="2814696" h="340989" extrusionOk="0">
                  <a:moveTo>
                    <a:pt x="0" y="0"/>
                  </a:moveTo>
                  <a:lnTo>
                    <a:pt x="2814696" y="0"/>
                  </a:lnTo>
                  <a:lnTo>
                    <a:pt x="2814696" y="340989"/>
                  </a:lnTo>
                  <a:lnTo>
                    <a:pt x="0" y="340989"/>
                  </a:lnTo>
                  <a:close/>
                </a:path>
              </a:pathLst>
            </a:custGeom>
            <a:solidFill>
              <a:srgbClr val="B5A595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4" name="Google Shape;184;p21"/>
            <p:cNvSpPr txBox="1"/>
            <p:nvPr/>
          </p:nvSpPr>
          <p:spPr>
            <a:xfrm>
              <a:off x="0" y="28575"/>
              <a:ext cx="2814696" cy="31241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20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sz="4000" b="1" dirty="0" smtClean="0">
                  <a:solidFill>
                    <a:schemeClr val="accent5">
                      <a:lumMod val="75000"/>
                      <a:lumOff val="25000"/>
                    </a:schemeClr>
                  </a:solidFill>
                  <a:latin typeface="+mj-lt"/>
                  <a:ea typeface="Calibri"/>
                  <a:cs typeface="Calibri"/>
                  <a:sym typeface="Calibri"/>
                </a:rPr>
                <a:t>Что говорят эксперты?</a:t>
              </a:r>
              <a:endParaRPr sz="4000" b="1" dirty="0">
                <a:solidFill>
                  <a:schemeClr val="accent5">
                    <a:lumMod val="75000"/>
                    <a:lumOff val="25000"/>
                  </a:schemeClr>
                </a:solidFill>
                <a:latin typeface="+mj-lt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86" name="Google Shape;186;p21"/>
          <p:cNvSpPr txBox="1"/>
          <p:nvPr/>
        </p:nvSpPr>
        <p:spPr>
          <a:xfrm>
            <a:off x="6793111" y="9129776"/>
            <a:ext cx="4701778" cy="2951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300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99">
                <a:solidFill>
                  <a:srgbClr val="F0F0F0"/>
                </a:solidFill>
                <a:latin typeface="Arapey"/>
                <a:ea typeface="Arapey"/>
                <a:cs typeface="Arapey"/>
                <a:sym typeface="Arapey"/>
              </a:rPr>
              <a:t>Add a brief description for the photo here.</a:t>
            </a:r>
            <a:endParaRPr/>
          </a:p>
        </p:txBody>
      </p:sp>
      <p:sp>
        <p:nvSpPr>
          <p:cNvPr id="8" name="Google Shape;204;p23"/>
          <p:cNvSpPr/>
          <p:nvPr/>
        </p:nvSpPr>
        <p:spPr>
          <a:xfrm>
            <a:off x="904865" y="1990331"/>
            <a:ext cx="5295012" cy="7270345"/>
          </a:xfrm>
          <a:custGeom>
            <a:avLst/>
            <a:gdLst/>
            <a:ahLst/>
            <a:cxnLst/>
            <a:rect l="l" t="t" r="r" b="b"/>
            <a:pathLst>
              <a:path w="5295012" h="7270345" extrusionOk="0">
                <a:moveTo>
                  <a:pt x="0" y="0"/>
                </a:moveTo>
                <a:lnTo>
                  <a:pt x="5295012" y="0"/>
                </a:lnTo>
                <a:lnTo>
                  <a:pt x="5295012" y="7270346"/>
                </a:lnTo>
                <a:lnTo>
                  <a:pt x="0" y="727034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1734" r="-142400" b="-16000"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ru-RU" sz="2000" dirty="0" smtClean="0"/>
              <a:t>  </a:t>
            </a:r>
          </a:p>
          <a:p>
            <a:endParaRPr lang="ru-RU" sz="2000" dirty="0" smtClean="0"/>
          </a:p>
          <a:p>
            <a:pPr indent="457200" algn="just"/>
            <a:r>
              <a:rPr lang="ru-RU" sz="2000" dirty="0" smtClean="0"/>
              <a:t>Закаливание </a:t>
            </a:r>
            <a:r>
              <a:rPr lang="ru-RU" sz="2000" dirty="0"/>
              <a:t>организма - прогулка повышает выносливость и устойчивость к неблагоприятным воздействиям внешней среды, особенно к простудным заболеваниям.</a:t>
            </a:r>
          </a:p>
          <a:p>
            <a:pPr indent="457200" algn="just"/>
            <a:r>
              <a:rPr lang="ru-RU" sz="2000" dirty="0"/>
              <a:t>  Оптимизация двигательной активности - на прогулке дети много двигаются, движения усиливают обмен веществ, кровообращение, улучшают аппетит.</a:t>
            </a:r>
          </a:p>
          <a:p>
            <a:pPr indent="457200" algn="just"/>
            <a:r>
              <a:rPr lang="ru-RU" sz="2000" dirty="0"/>
              <a:t> Выработка двигательных умений и навыков - укрепляется мышечная система, повышается жизненный тонус.</a:t>
            </a:r>
          </a:p>
          <a:p>
            <a:pPr indent="457200" algn="just"/>
            <a:r>
              <a:rPr lang="ru-RU" sz="2000" dirty="0"/>
              <a:t>Обучение преодолевать препятствия - дети становятся более подвижными, ловкими, смелыми </a:t>
            </a:r>
            <a:endParaRPr sz="20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Google Shape;204;p23"/>
          <p:cNvSpPr/>
          <p:nvPr/>
        </p:nvSpPr>
        <p:spPr>
          <a:xfrm>
            <a:off x="6642031" y="2007005"/>
            <a:ext cx="5295012" cy="7270345"/>
          </a:xfrm>
          <a:custGeom>
            <a:avLst/>
            <a:gdLst/>
            <a:ahLst/>
            <a:cxnLst/>
            <a:rect l="l" t="t" r="r" b="b"/>
            <a:pathLst>
              <a:path w="5295012" h="7270345" extrusionOk="0">
                <a:moveTo>
                  <a:pt x="0" y="0"/>
                </a:moveTo>
                <a:lnTo>
                  <a:pt x="5295012" y="0"/>
                </a:lnTo>
                <a:lnTo>
                  <a:pt x="5295012" y="7270346"/>
                </a:lnTo>
                <a:lnTo>
                  <a:pt x="0" y="727034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1734" r="-142400" b="-16000"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pPr indent="457200" algn="just"/>
            <a:r>
              <a:rPr lang="ru-RU" sz="2000" dirty="0" smtClean="0"/>
              <a:t>Получение </a:t>
            </a:r>
            <a:r>
              <a:rPr lang="ru-RU" sz="2000" dirty="0"/>
              <a:t>новых впечатлений и знаний об окружающем: о труде взрослых, о транспорте, о правилах уличного движения.</a:t>
            </a:r>
          </a:p>
          <a:p>
            <a:pPr indent="457200" algn="just"/>
            <a:r>
              <a:rPr lang="ru-RU" sz="2000" dirty="0"/>
              <a:t>Развитие наблюдательности - дети учатся фиксировать особенности объектов и явлений, понимать причины изменений в природе.</a:t>
            </a:r>
          </a:p>
          <a:p>
            <a:pPr indent="457200" algn="just"/>
            <a:r>
              <a:rPr lang="ru-RU" sz="2000" dirty="0"/>
              <a:t>Развитие сенсорного восприятия - восприятие звуков, запахов, цветов и текстур в реальной жизни активизирует познавательные процессы.</a:t>
            </a:r>
          </a:p>
          <a:p>
            <a:pPr indent="457200" algn="just"/>
            <a:r>
              <a:rPr lang="ru-RU" sz="2000" dirty="0"/>
              <a:t>Развитие речи и социальных навыков - во время прогулки дети учат новые слова, учатся описывать окружающий мир, делиться впечатлениями с другими детьми и взрослыми</a:t>
            </a:r>
            <a:r>
              <a:rPr lang="ru-RU" dirty="0"/>
              <a:t>.</a:t>
            </a:r>
          </a:p>
        </p:txBody>
      </p:sp>
      <p:sp>
        <p:nvSpPr>
          <p:cNvPr id="10" name="Google Shape;204;p23"/>
          <p:cNvSpPr/>
          <p:nvPr/>
        </p:nvSpPr>
        <p:spPr>
          <a:xfrm>
            <a:off x="12379197" y="2007005"/>
            <a:ext cx="5295012" cy="7270345"/>
          </a:xfrm>
          <a:custGeom>
            <a:avLst/>
            <a:gdLst/>
            <a:ahLst/>
            <a:cxnLst/>
            <a:rect l="l" t="t" r="r" b="b"/>
            <a:pathLst>
              <a:path w="5295012" h="7270345" extrusionOk="0">
                <a:moveTo>
                  <a:pt x="0" y="0"/>
                </a:moveTo>
                <a:lnTo>
                  <a:pt x="5295012" y="0"/>
                </a:lnTo>
                <a:lnTo>
                  <a:pt x="5295012" y="7270346"/>
                </a:lnTo>
                <a:lnTo>
                  <a:pt x="0" y="727034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1734" r="-142400" b="-16000"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pPr indent="457200" algn="just"/>
            <a:r>
              <a:rPr lang="ru-RU" sz="2000" dirty="0" smtClean="0"/>
              <a:t>Создание </a:t>
            </a:r>
            <a:r>
              <a:rPr lang="ru-RU" sz="2000" dirty="0"/>
              <a:t>позитивного эмоционального фона - прогулка даёт ребёнку разрядку, снимает напряжение после статических, сосредоточенных занятий.</a:t>
            </a:r>
          </a:p>
          <a:p>
            <a:pPr indent="457200" algn="just"/>
            <a:r>
              <a:rPr lang="ru-RU" sz="2000" dirty="0"/>
              <a:t>   Общение с друзьями - для многих детей прогулка становится временем, когда они открываются, делятся своими мыслями и фантазиями, общаются с друзьями в неформальной обстановке.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" name="Google Shape;198;p22"/>
          <p:cNvSpPr/>
          <p:nvPr/>
        </p:nvSpPr>
        <p:spPr>
          <a:xfrm>
            <a:off x="7671734" y="1681387"/>
            <a:ext cx="3429000" cy="824452"/>
          </a:xfrm>
          <a:custGeom>
            <a:avLst/>
            <a:gdLst/>
            <a:ahLst/>
            <a:cxnLst/>
            <a:rect l="l" t="t" r="r" b="b"/>
            <a:pathLst>
              <a:path w="2177286" h="691288" extrusionOk="0">
                <a:moveTo>
                  <a:pt x="0" y="0"/>
                </a:moveTo>
                <a:lnTo>
                  <a:pt x="2177286" y="0"/>
                </a:lnTo>
                <a:lnTo>
                  <a:pt x="2177286" y="691289"/>
                </a:lnTo>
                <a:lnTo>
                  <a:pt x="0" y="69128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endParaRPr lang="ru-RU" sz="2000" b="1" i="1" dirty="0" smtClean="0"/>
          </a:p>
          <a:p>
            <a:pPr lvl="0" algn="ctr"/>
            <a:r>
              <a:rPr lang="ru-RU" sz="2000" b="1" i="1" dirty="0"/>
              <a:t>Умственное развитие:</a:t>
            </a:r>
            <a:endParaRPr sz="20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Google Shape;198;p22"/>
          <p:cNvSpPr/>
          <p:nvPr/>
        </p:nvSpPr>
        <p:spPr>
          <a:xfrm>
            <a:off x="1837871" y="1645793"/>
            <a:ext cx="3429000" cy="824452"/>
          </a:xfrm>
          <a:custGeom>
            <a:avLst/>
            <a:gdLst/>
            <a:ahLst/>
            <a:cxnLst/>
            <a:rect l="l" t="t" r="r" b="b"/>
            <a:pathLst>
              <a:path w="2177286" h="691288" extrusionOk="0">
                <a:moveTo>
                  <a:pt x="0" y="0"/>
                </a:moveTo>
                <a:lnTo>
                  <a:pt x="2177286" y="0"/>
                </a:lnTo>
                <a:lnTo>
                  <a:pt x="2177286" y="691289"/>
                </a:lnTo>
                <a:lnTo>
                  <a:pt x="0" y="69128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endParaRPr lang="ru-RU" sz="2000" b="1" i="1" dirty="0" smtClean="0"/>
          </a:p>
          <a:p>
            <a:pPr algn="ctr"/>
            <a:r>
              <a:rPr lang="ru-RU" sz="2000" b="1" i="1" dirty="0" smtClean="0"/>
              <a:t>Физическое </a:t>
            </a:r>
            <a:r>
              <a:rPr lang="ru-RU" sz="2000" b="1" i="1" dirty="0"/>
              <a:t>развитие:</a:t>
            </a:r>
            <a:endParaRPr lang="ru-RU" sz="2000" b="1"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198;p22"/>
          <p:cNvSpPr/>
          <p:nvPr/>
        </p:nvSpPr>
        <p:spPr>
          <a:xfrm>
            <a:off x="13505597" y="1645793"/>
            <a:ext cx="3429000" cy="824452"/>
          </a:xfrm>
          <a:custGeom>
            <a:avLst/>
            <a:gdLst/>
            <a:ahLst/>
            <a:cxnLst/>
            <a:rect l="l" t="t" r="r" b="b"/>
            <a:pathLst>
              <a:path w="2177286" h="691288" extrusionOk="0">
                <a:moveTo>
                  <a:pt x="0" y="0"/>
                </a:moveTo>
                <a:lnTo>
                  <a:pt x="2177286" y="0"/>
                </a:lnTo>
                <a:lnTo>
                  <a:pt x="2177286" y="691289"/>
                </a:lnTo>
                <a:lnTo>
                  <a:pt x="0" y="69128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ru-RU" sz="2000" b="1" i="1" dirty="0"/>
              <a:t>Эмоциональное состояние:</a:t>
            </a:r>
            <a:endParaRPr lang="ru-RU" sz="2000" b="1" dirty="0"/>
          </a:p>
        </p:txBody>
      </p:sp>
      <p:sp>
        <p:nvSpPr>
          <p:cNvPr id="14" name="Google Shape;197;p22"/>
          <p:cNvSpPr/>
          <p:nvPr/>
        </p:nvSpPr>
        <p:spPr>
          <a:xfrm>
            <a:off x="2573943" y="8912457"/>
            <a:ext cx="2177286" cy="691288"/>
          </a:xfrm>
          <a:custGeom>
            <a:avLst/>
            <a:gdLst/>
            <a:ahLst/>
            <a:cxnLst/>
            <a:rect l="l" t="t" r="r" b="b"/>
            <a:pathLst>
              <a:path w="2177286" h="691288" extrusionOk="0">
                <a:moveTo>
                  <a:pt x="0" y="0"/>
                </a:moveTo>
                <a:lnTo>
                  <a:pt x="2177286" y="0"/>
                </a:lnTo>
                <a:lnTo>
                  <a:pt x="2177286" y="691289"/>
                </a:lnTo>
                <a:lnTo>
                  <a:pt x="0" y="69128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" name="Google Shape;197;p22"/>
          <p:cNvSpPr/>
          <p:nvPr/>
        </p:nvSpPr>
        <p:spPr>
          <a:xfrm>
            <a:off x="8426800" y="8911680"/>
            <a:ext cx="2177286" cy="691288"/>
          </a:xfrm>
          <a:custGeom>
            <a:avLst/>
            <a:gdLst/>
            <a:ahLst/>
            <a:cxnLst/>
            <a:rect l="l" t="t" r="r" b="b"/>
            <a:pathLst>
              <a:path w="2177286" h="691288" extrusionOk="0">
                <a:moveTo>
                  <a:pt x="0" y="0"/>
                </a:moveTo>
                <a:lnTo>
                  <a:pt x="2177286" y="0"/>
                </a:lnTo>
                <a:lnTo>
                  <a:pt x="2177286" y="691289"/>
                </a:lnTo>
                <a:lnTo>
                  <a:pt x="0" y="69128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97;p22"/>
          <p:cNvSpPr/>
          <p:nvPr/>
        </p:nvSpPr>
        <p:spPr>
          <a:xfrm>
            <a:off x="14131454" y="9035924"/>
            <a:ext cx="2177286" cy="691288"/>
          </a:xfrm>
          <a:custGeom>
            <a:avLst/>
            <a:gdLst/>
            <a:ahLst/>
            <a:cxnLst/>
            <a:rect l="l" t="t" r="r" b="b"/>
            <a:pathLst>
              <a:path w="2177286" h="691288" extrusionOk="0">
                <a:moveTo>
                  <a:pt x="0" y="0"/>
                </a:moveTo>
                <a:lnTo>
                  <a:pt x="2177286" y="0"/>
                </a:lnTo>
                <a:lnTo>
                  <a:pt x="2177286" y="691289"/>
                </a:lnTo>
                <a:lnTo>
                  <a:pt x="0" y="69128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22"/>
          <p:cNvSpPr/>
          <p:nvPr/>
        </p:nvSpPr>
        <p:spPr>
          <a:xfrm>
            <a:off x="696036" y="1064524"/>
            <a:ext cx="7356144" cy="8297839"/>
          </a:xfrm>
          <a:custGeom>
            <a:avLst/>
            <a:gdLst/>
            <a:ahLst/>
            <a:cxnLst/>
            <a:rect l="l" t="t" r="r" b="b"/>
            <a:pathLst>
              <a:path w="10287000" h="18288000" extrusionOk="0">
                <a:moveTo>
                  <a:pt x="10287000" y="0"/>
                </a:move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lnTo>
                  <a:pt x="1028700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9220" r="-9219"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accent5">
                    <a:lumMod val="75000"/>
                    <a:lumOff val="25000"/>
                  </a:schemeClr>
                </a:solidFill>
              </a:rPr>
              <a:t>Рекомендации воспитателей</a:t>
            </a:r>
          </a:p>
          <a:p>
            <a:endParaRPr lang="ru-RU" sz="2000" dirty="0"/>
          </a:p>
          <a:p>
            <a:pPr algn="just"/>
            <a:r>
              <a:rPr lang="ru-RU" sz="2000" dirty="0" smtClean="0"/>
              <a:t>Проводить </a:t>
            </a:r>
            <a:r>
              <a:rPr lang="ru-RU" sz="2000" dirty="0"/>
              <a:t>прогулки в любую погоду - даже в холодное время и ненастную погоду прогулка не должна быть отменена</a:t>
            </a:r>
            <a:r>
              <a:rPr lang="ru-RU" sz="2000" dirty="0" smtClean="0"/>
              <a:t>.</a:t>
            </a:r>
          </a:p>
          <a:p>
            <a:pPr algn="just"/>
            <a:endParaRPr lang="ru-RU" sz="2000" dirty="0"/>
          </a:p>
          <a:p>
            <a:pPr algn="just"/>
            <a:r>
              <a:rPr lang="ru-RU" sz="2000" dirty="0"/>
              <a:t>Организовывать прогулки 2 раза в день - в первую и во вторую половину дня</a:t>
            </a:r>
            <a:r>
              <a:rPr lang="ru-RU" sz="2000" dirty="0" smtClean="0"/>
              <a:t>.</a:t>
            </a:r>
          </a:p>
          <a:p>
            <a:pPr algn="just"/>
            <a:endParaRPr lang="ru-RU" sz="2000" dirty="0"/>
          </a:p>
          <a:p>
            <a:pPr algn="just"/>
            <a:r>
              <a:rPr lang="ru-RU" sz="2000" dirty="0"/>
              <a:t>Учитывать индивидуальные особенности детей - при выборе игр воспитатель должен учитывать психофизические особенности детей, предшествующую деятельность, погодные условия</a:t>
            </a:r>
            <a:r>
              <a:rPr lang="ru-RU" sz="2000" dirty="0" smtClean="0"/>
              <a:t>.</a:t>
            </a:r>
          </a:p>
          <a:p>
            <a:pPr algn="just"/>
            <a:endParaRPr lang="ru-RU" sz="2000" dirty="0"/>
          </a:p>
          <a:p>
            <a:pPr algn="just"/>
            <a:r>
              <a:rPr lang="ru-RU" sz="2000" dirty="0"/>
              <a:t>Наблюдать за самочувствием и тепловым состоянием детей - в холодное время года не допускать переохлаждения, а в тёплое – перегревания </a:t>
            </a:r>
            <a:endParaRPr sz="20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2" name="Google Shape;192;p22"/>
          <p:cNvSpPr/>
          <p:nvPr/>
        </p:nvSpPr>
        <p:spPr>
          <a:xfrm>
            <a:off x="-951790" y="4815731"/>
            <a:ext cx="8341589" cy="6476106"/>
          </a:xfrm>
          <a:custGeom>
            <a:avLst/>
            <a:gdLst/>
            <a:ahLst/>
            <a:cxnLst/>
            <a:rect l="l" t="t" r="r" b="b"/>
            <a:pathLst>
              <a:path w="8341589" h="6476106" extrusionOk="0">
                <a:moveTo>
                  <a:pt x="0" y="0"/>
                </a:moveTo>
                <a:lnTo>
                  <a:pt x="8341588" y="0"/>
                </a:lnTo>
                <a:lnTo>
                  <a:pt x="8341588" y="6476106"/>
                </a:lnTo>
                <a:lnTo>
                  <a:pt x="0" y="647610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 amt="19999"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423081" y="477672"/>
            <a:ext cx="7806519" cy="835242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9801368" y="477672"/>
            <a:ext cx="7806519" cy="8229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9801368" y="757192"/>
            <a:ext cx="7328848" cy="659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07000"/>
              </a:lnSpc>
            </a:pPr>
            <a:r>
              <a:rPr lang="ru-RU" sz="4000" b="1" dirty="0" smtClean="0">
                <a:solidFill>
                  <a:schemeClr val="accent5">
                    <a:lumMod val="75000"/>
                    <a:lumOff val="25000"/>
                  </a:schemeClr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Рекомендации психологов</a:t>
            </a:r>
          </a:p>
          <a:p>
            <a:pPr indent="450215" algn="just">
              <a:lnSpc>
                <a:spcPct val="107000"/>
              </a:lnSpc>
            </a:pPr>
            <a:endParaRPr lang="ru-RU" sz="2000" dirty="0" smtClean="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</a:pPr>
            <a:r>
              <a:rPr lang="ru-RU" sz="2000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Выделять </a:t>
            </a:r>
            <a:r>
              <a:rPr lang="ru-RU" sz="2000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время для прогулок в распорядке дня. Лучше сочетать утренние и вечерние прогулки, но эффект от них разный: утренние прогулки делают энергичнее, оптимистичнее, вечерние - помогают сбросить физическое и эмоциональное напряжение</a:t>
            </a:r>
            <a:r>
              <a:rPr lang="ru-RU" sz="2000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indent="450215" algn="just">
              <a:lnSpc>
                <a:spcPct val="107000"/>
              </a:lnSpc>
            </a:pPr>
            <a:endParaRPr lang="ru-RU" sz="2000" dirty="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</a:pPr>
            <a:r>
              <a:rPr lang="ru-RU" sz="2000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Гулять регулярно - даже если не очень долго. Если найти время на долгую прогулку не получается, можно заменить её несколькими по 15 минут: утром, в обед и вечером</a:t>
            </a:r>
            <a:r>
              <a:rPr lang="ru-RU" sz="2000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indent="450215" algn="just">
              <a:lnSpc>
                <a:spcPct val="107000"/>
              </a:lnSpc>
            </a:pPr>
            <a:endParaRPr lang="ru-RU" sz="2000" dirty="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 smtClean="0">
                <a:latin typeface="+mj-lt"/>
                <a:ea typeface="Calibri" panose="020F0502020204030204" pitchFamily="34" charset="0"/>
              </a:rPr>
              <a:t>	Менять </a:t>
            </a:r>
            <a:r>
              <a:rPr lang="ru-RU" sz="2000" dirty="0">
                <a:latin typeface="+mj-lt"/>
                <a:ea typeface="Calibri" panose="020F0502020204030204" pitchFamily="34" charset="0"/>
              </a:rPr>
              <a:t>маршруты или превращать прогулки в </a:t>
            </a:r>
            <a:r>
              <a:rPr lang="ru-RU" sz="2000" dirty="0" err="1">
                <a:latin typeface="+mj-lt"/>
                <a:ea typeface="Calibri" panose="020F0502020204030204" pitchFamily="34" charset="0"/>
              </a:rPr>
              <a:t>квесты</a:t>
            </a:r>
            <a:r>
              <a:rPr lang="ru-RU" sz="2000" dirty="0">
                <a:latin typeface="+mj-lt"/>
                <a:ea typeface="Calibri" panose="020F0502020204030204" pitchFamily="34" charset="0"/>
              </a:rPr>
              <a:t>. Например, устроить «охоту на ароматы»: следить за запахами по ходу маршрута и фиксировать всё, что заметишь </a:t>
            </a:r>
            <a:endParaRPr lang="ru-RU" sz="2000" dirty="0">
              <a:latin typeface="+mj-lt"/>
            </a:endParaRPr>
          </a:p>
        </p:txBody>
      </p:sp>
      <p:sp>
        <p:nvSpPr>
          <p:cNvPr id="16" name="Google Shape;204;p23"/>
          <p:cNvSpPr/>
          <p:nvPr/>
        </p:nvSpPr>
        <p:spPr>
          <a:xfrm>
            <a:off x="16136325" y="7164751"/>
            <a:ext cx="1987781" cy="1978925"/>
          </a:xfrm>
          <a:custGeom>
            <a:avLst/>
            <a:gdLst/>
            <a:ahLst/>
            <a:cxnLst/>
            <a:rect l="l" t="t" r="r" b="b"/>
            <a:pathLst>
              <a:path w="5295012" h="7270345" extrusionOk="0">
                <a:moveTo>
                  <a:pt x="0" y="0"/>
                </a:moveTo>
                <a:lnTo>
                  <a:pt x="5295012" y="0"/>
                </a:lnTo>
                <a:lnTo>
                  <a:pt x="5295012" y="7270346"/>
                </a:lnTo>
                <a:lnTo>
                  <a:pt x="0" y="727034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t="-1734" r="-142400" b="-16000"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ru-RU" sz="1800" dirty="0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ru-RU"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ru-RU" sz="1800" dirty="0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2" name="Google Shape;282;p28"/>
          <p:cNvGrpSpPr/>
          <p:nvPr/>
        </p:nvGrpSpPr>
        <p:grpSpPr>
          <a:xfrm>
            <a:off x="7277996" y="8113980"/>
            <a:ext cx="9987353" cy="1745623"/>
            <a:chOff x="0" y="0"/>
            <a:chExt cx="1933327" cy="963319"/>
          </a:xfrm>
        </p:grpSpPr>
        <p:sp>
          <p:nvSpPr>
            <p:cNvPr id="13" name="Google Shape;283;p28"/>
            <p:cNvSpPr/>
            <p:nvPr/>
          </p:nvSpPr>
          <p:spPr>
            <a:xfrm>
              <a:off x="0" y="0"/>
              <a:ext cx="1933327" cy="963319"/>
            </a:xfrm>
            <a:custGeom>
              <a:avLst/>
              <a:gdLst/>
              <a:ahLst/>
              <a:cxnLst/>
              <a:rect l="l" t="t" r="r" b="b"/>
              <a:pathLst>
                <a:path w="1933327" h="963319" extrusionOk="0">
                  <a:moveTo>
                    <a:pt x="0" y="0"/>
                  </a:moveTo>
                  <a:lnTo>
                    <a:pt x="1933327" y="0"/>
                  </a:lnTo>
                  <a:lnTo>
                    <a:pt x="1933327" y="963319"/>
                  </a:lnTo>
                  <a:lnTo>
                    <a:pt x="0" y="963319"/>
                  </a:lnTo>
                  <a:close/>
                </a:path>
              </a:pathLst>
            </a:custGeom>
            <a:solidFill>
              <a:srgbClr val="B5A595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" name="Google Shape;284;p28"/>
            <p:cNvSpPr txBox="1"/>
            <p:nvPr/>
          </p:nvSpPr>
          <p:spPr>
            <a:xfrm>
              <a:off x="0" y="146398"/>
              <a:ext cx="1933327" cy="8169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algn="ctr"/>
              <a:r>
                <a:rPr lang="ru-RU" sz="2800" b="1" dirty="0">
                  <a:solidFill>
                    <a:schemeClr val="accent5">
                      <a:lumMod val="90000"/>
                      <a:lumOff val="10000"/>
                    </a:schemeClr>
                  </a:solidFill>
                </a:rPr>
                <a:t>Прогулка - залог </a:t>
              </a:r>
              <a:r>
                <a:rPr lang="ru-RU" sz="2800" b="1" dirty="0" smtClean="0">
                  <a:solidFill>
                    <a:schemeClr val="accent5">
                      <a:lumMod val="90000"/>
                      <a:lumOff val="10000"/>
                    </a:schemeClr>
                  </a:solidFill>
                </a:rPr>
                <a:t>здоровья и </a:t>
              </a:r>
              <a:r>
                <a:rPr lang="ru-RU" sz="2800" b="1" dirty="0">
                  <a:solidFill>
                    <a:schemeClr val="accent5">
                      <a:lumMod val="90000"/>
                      <a:lumOff val="10000"/>
                    </a:schemeClr>
                  </a:solidFill>
                </a:rPr>
                <a:t>хорошего настроения!</a:t>
              </a:r>
              <a:endParaRPr lang="ru-RU" sz="2800" dirty="0">
                <a:solidFill>
                  <a:schemeClr val="accent5">
                    <a:lumMod val="90000"/>
                    <a:lumOff val="10000"/>
                  </a:schemeClr>
                </a:solidFill>
              </a:endParaRPr>
            </a:p>
            <a:p>
              <a:pPr marL="0" marR="0" lvl="0" indent="0" algn="ctr" rtl="0">
                <a:lnSpc>
                  <a:spcPct val="120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accent5">
                    <a:lumMod val="75000"/>
                    <a:lumOff val="25000"/>
                  </a:schemeClr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5" name="Google Shape;204;p23"/>
          <p:cNvSpPr/>
          <p:nvPr/>
        </p:nvSpPr>
        <p:spPr>
          <a:xfrm>
            <a:off x="218365" y="259952"/>
            <a:ext cx="1987781" cy="1978925"/>
          </a:xfrm>
          <a:custGeom>
            <a:avLst/>
            <a:gdLst/>
            <a:ahLst/>
            <a:cxnLst/>
            <a:rect l="l" t="t" r="r" b="b"/>
            <a:pathLst>
              <a:path w="5295012" h="7270345" extrusionOk="0">
                <a:moveTo>
                  <a:pt x="0" y="0"/>
                </a:moveTo>
                <a:lnTo>
                  <a:pt x="5295012" y="0"/>
                </a:lnTo>
                <a:lnTo>
                  <a:pt x="5295012" y="7270346"/>
                </a:lnTo>
                <a:lnTo>
                  <a:pt x="0" y="727034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t="-1734" r="-142400" b="-16000"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ru-RU" sz="1800" dirty="0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ru-RU"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ru-RU" sz="1800" dirty="0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52" name="Picture 4" descr="Picture background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8301" y="102789"/>
            <a:ext cx="3435581" cy="229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462" y="183680"/>
            <a:ext cx="7009499" cy="3173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29875" y="3630303"/>
            <a:ext cx="6471522" cy="3125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Picture backgroun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462" y="7028598"/>
            <a:ext cx="6449942" cy="3031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Picture background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462" y="3630304"/>
            <a:ext cx="4457368" cy="3125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Picture background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5150" y="3630304"/>
            <a:ext cx="6374405" cy="3125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Picture background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8683" y="7005917"/>
            <a:ext cx="4360872" cy="3054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5174" y="206361"/>
            <a:ext cx="6499767" cy="3173668"/>
          </a:xfrm>
          <a:prstGeom prst="rect">
            <a:avLst/>
          </a:prstGeom>
        </p:spPr>
      </p:pic>
      <p:pic>
        <p:nvPicPr>
          <p:cNvPr id="1044" name="Picture 20" descr="Picture background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23154" y="183680"/>
            <a:ext cx="3780429" cy="3196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Picture background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50833" y="7005916"/>
            <a:ext cx="6450563" cy="3054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33064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19"/>
          <p:cNvSpPr/>
          <p:nvPr/>
        </p:nvSpPr>
        <p:spPr>
          <a:xfrm rot="-5400000">
            <a:off x="4000500" y="-400050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 extrusionOk="0">
                <a:moveTo>
                  <a:pt x="10287000" y="0"/>
                </a:move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lnTo>
                  <a:pt x="1028700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9220" r="-9219"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0" name="Google Shape;150;p19"/>
          <p:cNvSpPr/>
          <p:nvPr/>
        </p:nvSpPr>
        <p:spPr>
          <a:xfrm>
            <a:off x="13179618" y="-1933557"/>
            <a:ext cx="6392399" cy="5462596"/>
          </a:xfrm>
          <a:custGeom>
            <a:avLst/>
            <a:gdLst/>
            <a:ahLst/>
            <a:cxnLst/>
            <a:rect l="l" t="t" r="r" b="b"/>
            <a:pathLst>
              <a:path w="6392399" h="5462596" extrusionOk="0">
                <a:moveTo>
                  <a:pt x="0" y="0"/>
                </a:moveTo>
                <a:lnTo>
                  <a:pt x="6392399" y="0"/>
                </a:lnTo>
                <a:lnTo>
                  <a:pt x="6392399" y="5462595"/>
                </a:lnTo>
                <a:lnTo>
                  <a:pt x="0" y="546259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 amt="43999"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2" name="Google Shape;152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3398450" y="5911150"/>
            <a:ext cx="3344100" cy="335018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53" name="Google Shape;153;p19"/>
          <p:cNvGrpSpPr/>
          <p:nvPr/>
        </p:nvGrpSpPr>
        <p:grpSpPr>
          <a:xfrm>
            <a:off x="7600950" y="4954256"/>
            <a:ext cx="10687050" cy="1294691"/>
            <a:chOff x="0" y="0"/>
            <a:chExt cx="2814696" cy="340989"/>
          </a:xfrm>
        </p:grpSpPr>
        <p:sp>
          <p:nvSpPr>
            <p:cNvPr id="154" name="Google Shape;154;p19"/>
            <p:cNvSpPr/>
            <p:nvPr/>
          </p:nvSpPr>
          <p:spPr>
            <a:xfrm>
              <a:off x="0" y="0"/>
              <a:ext cx="2814696" cy="340989"/>
            </a:xfrm>
            <a:custGeom>
              <a:avLst/>
              <a:gdLst/>
              <a:ahLst/>
              <a:cxnLst/>
              <a:rect l="l" t="t" r="r" b="b"/>
              <a:pathLst>
                <a:path w="2814696" h="340989" extrusionOk="0">
                  <a:moveTo>
                    <a:pt x="0" y="0"/>
                  </a:moveTo>
                  <a:lnTo>
                    <a:pt x="2814696" y="0"/>
                  </a:lnTo>
                  <a:lnTo>
                    <a:pt x="2814696" y="340989"/>
                  </a:lnTo>
                  <a:lnTo>
                    <a:pt x="0" y="340989"/>
                  </a:lnTo>
                  <a:close/>
                </a:path>
              </a:pathLst>
            </a:custGeom>
            <a:solidFill>
              <a:srgbClr val="B5A595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5" name="Google Shape;155;p19"/>
            <p:cNvSpPr txBox="1"/>
            <p:nvPr/>
          </p:nvSpPr>
          <p:spPr>
            <a:xfrm>
              <a:off x="0" y="28575"/>
              <a:ext cx="2814696" cy="31241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20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56" name="Google Shape;156;p19"/>
          <p:cNvSpPr/>
          <p:nvPr/>
        </p:nvSpPr>
        <p:spPr>
          <a:xfrm>
            <a:off x="-2563033" y="7586251"/>
            <a:ext cx="6081742" cy="6299357"/>
          </a:xfrm>
          <a:custGeom>
            <a:avLst/>
            <a:gdLst/>
            <a:ahLst/>
            <a:cxnLst/>
            <a:rect l="l" t="t" r="r" b="b"/>
            <a:pathLst>
              <a:path w="6081742" h="6299357" extrusionOk="0">
                <a:moveTo>
                  <a:pt x="0" y="0"/>
                </a:moveTo>
                <a:lnTo>
                  <a:pt x="6081742" y="0"/>
                </a:lnTo>
                <a:lnTo>
                  <a:pt x="6081742" y="6299356"/>
                </a:lnTo>
                <a:lnTo>
                  <a:pt x="0" y="629935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7" name="Google Shape;157;p19"/>
          <p:cNvSpPr txBox="1"/>
          <p:nvPr/>
        </p:nvSpPr>
        <p:spPr>
          <a:xfrm>
            <a:off x="6641714" y="3805193"/>
            <a:ext cx="7715972" cy="10802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lnSpc>
                <a:spcPct val="13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400" dirty="0" smtClean="0">
                <a:solidFill>
                  <a:srgbClr val="452E20"/>
                </a:solidFill>
                <a:latin typeface="Arapey"/>
                <a:ea typeface="Arapey"/>
                <a:cs typeface="Arapey"/>
                <a:sym typeface="Arapey"/>
              </a:rPr>
              <a:t>Родительское собрание</a:t>
            </a:r>
            <a:endParaRPr sz="5400" dirty="0"/>
          </a:p>
        </p:txBody>
      </p:sp>
      <p:sp>
        <p:nvSpPr>
          <p:cNvPr id="158" name="Google Shape;158;p19"/>
          <p:cNvSpPr txBox="1"/>
          <p:nvPr/>
        </p:nvSpPr>
        <p:spPr>
          <a:xfrm>
            <a:off x="7451678" y="5110930"/>
            <a:ext cx="10494961" cy="800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dirty="0" smtClean="0">
                <a:solidFill>
                  <a:srgbClr val="452E20"/>
                </a:solidFill>
                <a:latin typeface="Great Vibes"/>
                <a:ea typeface="Great Vibes"/>
                <a:cs typeface="Great Vibes"/>
                <a:sym typeface="Great Vibes"/>
              </a:rPr>
              <a:t>«Прогулка как средство укрепления здоровья дошкольников»</a:t>
            </a:r>
            <a:endParaRPr sz="4000" dirty="0"/>
          </a:p>
        </p:txBody>
      </p:sp>
      <p:pic>
        <p:nvPicPr>
          <p:cNvPr id="159" name="Google Shape;159;p19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7391063" y="9715500"/>
            <a:ext cx="419099" cy="4190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0" name="Google Shape;160;p19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88549" y="0"/>
            <a:ext cx="5771203" cy="102870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195953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hoto Slides With Music">
  <a:themeElements>
    <a:clrScheme name="Office">
      <a:dk1>
        <a:srgbClr val="000000"/>
      </a:dk1>
      <a:lt1>
        <a:srgbClr val="FFFFFF"/>
      </a:lt1>
      <a:dk2>
        <a:srgbClr val="452E20"/>
      </a:dk2>
      <a:lt2>
        <a:srgbClr val="EEECE1"/>
      </a:lt2>
      <a:accent1>
        <a:srgbClr val="F0F0F0"/>
      </a:accent1>
      <a:accent2>
        <a:srgbClr val="452E20"/>
      </a:accent2>
      <a:accent3>
        <a:srgbClr val="B5A595"/>
      </a:accent3>
      <a:accent4>
        <a:srgbClr val="FFFFFF"/>
      </a:accent4>
      <a:accent5>
        <a:srgbClr val="452E20"/>
      </a:accent5>
      <a:accent6>
        <a:srgbClr val="B5A595"/>
      </a:accent6>
      <a:hlink>
        <a:srgbClr val="F0F0F0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</TotalTime>
  <Words>449</Words>
  <Application>Microsoft Office PowerPoint</Application>
  <PresentationFormat>Произвольный</PresentationFormat>
  <Paragraphs>68</Paragraphs>
  <Slides>7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3" baseType="lpstr">
      <vt:lpstr>Times New Roman</vt:lpstr>
      <vt:lpstr>Arial</vt:lpstr>
      <vt:lpstr>Calibri</vt:lpstr>
      <vt:lpstr>Great Vibes</vt:lpstr>
      <vt:lpstr>Arapey</vt:lpstr>
      <vt:lpstr>Photo Slides With Music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ChistilovaSS</cp:lastModifiedBy>
  <cp:revision>14</cp:revision>
  <dcterms:modified xsi:type="dcterms:W3CDTF">2025-10-08T10:29:25Z</dcterms:modified>
</cp:coreProperties>
</file>