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2" r:id="rId3"/>
    <p:sldId id="302" r:id="rId4"/>
    <p:sldId id="301" r:id="rId5"/>
    <p:sldId id="268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9999FF"/>
    <a:srgbClr val="9900CC"/>
    <a:srgbClr val="00CC99"/>
    <a:srgbClr val="33CC33"/>
    <a:srgbClr val="0000FF"/>
    <a:srgbClr val="786E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114487"/>
            <a:ext cx="8534400" cy="67435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solidFill>
                  <a:srgbClr val="9900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Occur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happen, especially unexpectedly</a:t>
            </a:r>
            <a:endParaRPr lang="ru-RU" sz="2800" dirty="0">
              <a:solidFill>
                <a:srgbClr val="0000FF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solidFill>
                  <a:srgbClr val="9900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Spin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to move in circles or twists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solidFill>
                  <a:srgbClr val="9900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Whirl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spin quickly in circles</a:t>
            </a:r>
            <a:endParaRPr lang="ru-RU" sz="2800" dirty="0">
              <a:solidFill>
                <a:srgbClr val="0000FF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solidFill>
                  <a:srgbClr val="9900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Funnel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a tube that is wide at the top and narrow at the bottom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solidFill>
                  <a:srgbClr val="9900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Tube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Funnel</a:t>
            </a:r>
            <a:endParaRPr lang="ru-RU" sz="2800" dirty="0">
              <a:solidFill>
                <a:srgbClr val="0000FF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solidFill>
                  <a:srgbClr val="9900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Weather conditions</a:t>
            </a: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the atmospheric conditions that include the state of the atmosphere in terms of temperature and wind and clouds and precipitation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solidFill>
                  <a:srgbClr val="9900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Great damage 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serious negative effects on someone or something</a:t>
            </a:r>
            <a:endParaRPr lang="ru-RU" sz="2800" dirty="0">
              <a:solidFill>
                <a:srgbClr val="0000FF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800" dirty="0">
                <a:solidFill>
                  <a:srgbClr val="9900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Uprooting</a:t>
            </a: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 to pull a whole tree or plant from the ground </a:t>
            </a:r>
            <a:r>
              <a:rPr lang="en-US" sz="2800" dirty="0">
                <a:solidFill>
                  <a:srgbClr val="9900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Toss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to throw something somewhere in a careless way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Ex. 3, p.87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forceful</a:t>
            </a:r>
          </a:p>
          <a:p>
            <a:r>
              <a:rPr lang="en-US" sz="4400" b="1" dirty="0" smtClean="0"/>
              <a:t>different</a:t>
            </a:r>
          </a:p>
          <a:p>
            <a:r>
              <a:rPr lang="en-US" sz="4400" b="1" dirty="0" smtClean="0"/>
              <a:t>leave</a:t>
            </a:r>
          </a:p>
          <a:p>
            <a:r>
              <a:rPr lang="en-US" sz="4400" b="1" dirty="0" smtClean="0"/>
              <a:t>harm</a:t>
            </a:r>
          </a:p>
          <a:p>
            <a:r>
              <a:rPr lang="en-US" sz="4400" b="1" dirty="0" smtClean="0"/>
              <a:t>made</a:t>
            </a:r>
          </a:p>
        </p:txBody>
      </p:sp>
      <p:sp>
        <p:nvSpPr>
          <p:cNvPr id="6" name="Содержимое 2"/>
          <p:cNvSpPr>
            <a:spLocks noGrp="1"/>
          </p:cNvSpPr>
          <p:nvPr>
            <p:ph sz="half" idx="2"/>
          </p:nvPr>
        </p:nvSpPr>
        <p:spPr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r>
              <a:rPr lang="en-US" sz="4400" b="1" dirty="0" smtClean="0"/>
              <a:t>violent</a:t>
            </a:r>
          </a:p>
          <a:p>
            <a:r>
              <a:rPr lang="en-US" sz="4400" b="1" dirty="0" smtClean="0"/>
              <a:t>various</a:t>
            </a:r>
          </a:p>
          <a:p>
            <a:r>
              <a:rPr lang="en-US" sz="4400" b="1" dirty="0" smtClean="0"/>
              <a:t>disappear</a:t>
            </a:r>
          </a:p>
          <a:p>
            <a:r>
              <a:rPr lang="en-US" sz="4400" b="1" dirty="0" smtClean="0"/>
              <a:t>damage</a:t>
            </a:r>
          </a:p>
          <a:p>
            <a:r>
              <a:rPr lang="en-US" sz="4400" b="1" dirty="0" smtClean="0"/>
              <a:t>formed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6858000"/>
          </a:xfrm>
        </p:spPr>
        <p:txBody>
          <a:bodyPr>
            <a:no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Hands up,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Hands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down,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Hands on knees,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 down.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Clap your hands,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 up,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Stomp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your feet,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Hands up.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One, two, three,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Hop!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two, three,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Stop!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6004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438" y="381000"/>
            <a:ext cx="8991600" cy="56388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Tornadoes can occur only in the USA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en-US" sz="1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Tornadoes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form only in summer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</a:p>
          <a:p>
            <a:pPr>
              <a:spcBef>
                <a:spcPts val="0"/>
              </a:spcBef>
            </a:pPr>
            <a:endParaRPr lang="en-US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Tornadoes can be over two miles across! </a:t>
            </a:r>
          </a:p>
          <a:p>
            <a:pPr>
              <a:spcBef>
                <a:spcPts val="0"/>
              </a:spcBef>
            </a:pPr>
            <a:endParaRPr lang="en-US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Tornadoes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a continuous rumbling or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roaring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sound, and can be heard over 40 km away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</a:t>
            </a:r>
            <a:endParaRPr lang="en-US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1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Tornadoes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occur most frequently in the United States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</a:t>
            </a:r>
            <a:endParaRPr lang="en-US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43800" y="371997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F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14138" y="1079883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F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09438" y="1787769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T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2667000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T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48600" y="4343400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T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1386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Содержимое 6" descr="tumblr_ljnaeh82KX1qzndb7o1_500.jpg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541" y="427038"/>
            <a:ext cx="8397539" cy="5592762"/>
          </a:xfr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EF-Rating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762000"/>
            <a:ext cx="8634274" cy="5639377"/>
          </a:xfr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1280</TotalTime>
  <Words>150</Words>
  <Application>Microsoft Office PowerPoint</Application>
  <PresentationFormat>Экран (4:3)</PresentationFormat>
  <Paragraphs>34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Office Theme</vt:lpstr>
      <vt:lpstr>Презентация PowerPoint</vt:lpstr>
      <vt:lpstr>Ex. 3, p.87</vt:lpstr>
      <vt:lpstr>Hands up,  Hands down,  Hands on knees,  Sit down.  Clap your hands,  Stand up,  Stomp your feet,  Hands up.  One, two, three,  Hop!  One, two, three,  Stop! 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PENTHOUSE</cp:lastModifiedBy>
  <cp:revision>227</cp:revision>
  <dcterms:created xsi:type="dcterms:W3CDTF">2017-12-14T09:59:54Z</dcterms:created>
  <dcterms:modified xsi:type="dcterms:W3CDTF">2019-02-07T13:28:39Z</dcterms:modified>
</cp:coreProperties>
</file>