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4" r:id="rId6"/>
    <p:sldId id="283" r:id="rId7"/>
    <p:sldId id="265" r:id="rId8"/>
    <p:sldId id="282" r:id="rId9"/>
    <p:sldId id="287" r:id="rId10"/>
    <p:sldId id="288" r:id="rId11"/>
    <p:sldId id="289" r:id="rId12"/>
    <p:sldId id="292" r:id="rId13"/>
    <p:sldId id="284" r:id="rId14"/>
    <p:sldId id="273" r:id="rId15"/>
    <p:sldId id="271" r:id="rId16"/>
    <p:sldId id="274" r:id="rId17"/>
    <p:sldId id="275" r:id="rId18"/>
    <p:sldId id="290" r:id="rId19"/>
    <p:sldId id="291" r:id="rId20"/>
    <p:sldId id="276" r:id="rId21"/>
    <p:sldId id="277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77306" autoAdjust="0"/>
  </p:normalViewPr>
  <p:slideViewPr>
    <p:cSldViewPr>
      <p:cViewPr varScale="1">
        <p:scale>
          <a:sx n="83" d="100"/>
          <a:sy n="83" d="100"/>
        </p:scale>
        <p:origin x="-5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1E635-7B05-40FC-B898-BE1CBC7FC3C1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49F64-DAD0-4EAA-A142-410E3DA6E5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49F64-DAD0-4EAA-A142-410E3DA6E50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9" y="0"/>
            <a:ext cx="913846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8458200" cy="1523032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общеобразовательное учреждение</a:t>
            </a:r>
            <a:b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 сад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вида №3 с.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Бехтеевка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Корочанского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132856"/>
            <a:ext cx="6048672" cy="1800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 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 в детском саду в соответствии ФГОС»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458112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Верещагина Светлана Васильевна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638132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 г.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Марина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ина\Desktop\Z7bfTwzG9R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717032"/>
            <a:ext cx="3960440" cy="2273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355976" y="2276873"/>
            <a:ext cx="4104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- укрепляет здоровье ребенка.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UK2qIm5YvmM.jpg"/>
          <p:cNvPicPr>
            <a:picLocks noChangeAspect="1"/>
          </p:cNvPicPr>
          <p:nvPr/>
        </p:nvPicPr>
        <p:blipFill>
          <a:blip r:embed="rId5" cstate="print"/>
          <a:srcRect l="5901" t="8001" b="6951"/>
          <a:stretch>
            <a:fillRect/>
          </a:stretch>
        </p:blipFill>
        <p:spPr>
          <a:xfrm>
            <a:off x="683568" y="1340768"/>
            <a:ext cx="3528392" cy="2391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7797552" cy="792088"/>
          </a:xfrm>
        </p:spPr>
        <p:txBody>
          <a:bodyPr numCol="2"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 после сна 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Занятие физкультурой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рина\Desktop\pXXZlV1c9G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3540393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Марина\Desktop\1KggSSJTVO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988840"/>
            <a:ext cx="3664693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гра руч.jpg"/>
          <p:cNvPicPr>
            <a:picLocks noChangeAspect="1"/>
          </p:cNvPicPr>
          <p:nvPr/>
        </p:nvPicPr>
        <p:blipFill>
          <a:blip r:embed="rId3" cstate="print"/>
          <a:srcRect l="9838" t="2751" r="8263" b="12200"/>
          <a:stretch>
            <a:fillRect/>
          </a:stretch>
        </p:blipFill>
        <p:spPr>
          <a:xfrm>
            <a:off x="755577" y="1268760"/>
            <a:ext cx="3975553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игра.jpg"/>
          <p:cNvPicPr>
            <a:picLocks noChangeAspect="1"/>
          </p:cNvPicPr>
          <p:nvPr/>
        </p:nvPicPr>
        <p:blipFill>
          <a:blip r:embed="rId4" cstate="print"/>
          <a:srcRect l="8263" t="9051" r="20075"/>
          <a:stretch>
            <a:fillRect/>
          </a:stretch>
        </p:blipFill>
        <p:spPr>
          <a:xfrm>
            <a:off x="4860032" y="2636912"/>
            <a:ext cx="3479872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229600" cy="4325112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Динамические паузы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Подвижные и спортивные игры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Релаксация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Гимнастика пальчиковая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Гимнастика для глаз </a:t>
            </a:r>
          </a:p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Гимнастика дыхательная </a:t>
            </a:r>
          </a:p>
          <a:p>
            <a:pPr>
              <a:defRPr/>
            </a:pP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Самомассаж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458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Дыхательная гимнастика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4248472" cy="4757160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Положительно влияет на обменные процессы, играющие важную роль в кровоснабжении, в том числе и легочной ткани</a:t>
            </a:r>
          </a:p>
          <a:p>
            <a:r>
              <a:rPr lang="ru-RU" alt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Улучшает дренажную функцию бронхов; - восстанавливает нарушенное носовое дыхание </a:t>
            </a:r>
          </a:p>
          <a:p>
            <a:r>
              <a:rPr lang="ru-RU" alt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Способствует восстановлению нормального </a:t>
            </a:r>
            <a:r>
              <a:rPr lang="ru-RU" altLang="ru-RU" sz="31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крово</a:t>
            </a:r>
            <a:r>
              <a:rPr lang="ru-RU" alt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- и </a:t>
            </a:r>
            <a:r>
              <a:rPr lang="ru-RU" altLang="ru-RU" sz="31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лимфоснабжения</a:t>
            </a:r>
            <a:endParaRPr lang="ru-RU" altLang="ru-RU" sz="31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r>
              <a:rPr lang="ru-RU" alt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Повышает общую сопротивляемость организма </a:t>
            </a:r>
          </a:p>
          <a:p>
            <a:endParaRPr lang="ru-RU" dirty="0"/>
          </a:p>
        </p:txBody>
      </p:sp>
      <p:pic>
        <p:nvPicPr>
          <p:cNvPr id="4" name="Picture 6" descr="C:\Users\Марина\Desktop\gE5c9Dwmj9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68760"/>
            <a:ext cx="3168352" cy="2041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5" descr="C:\Users\Марина\Desktop\o0ZadCfE6m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800200" cy="2645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Гимнастика пальчиковая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98776" cy="4032448"/>
          </a:xfrm>
        </p:spPr>
        <p:txBody>
          <a:bodyPr>
            <a:normAutofit fontScale="85000" lnSpcReduction="10000"/>
          </a:bodyPr>
          <a:lstStyle/>
          <a:p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Помогает развивать речь</a:t>
            </a:r>
          </a:p>
          <a:p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Способствует овладению навыкам мелкой моторики</a:t>
            </a:r>
          </a:p>
          <a:p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Повышает работоспособность коры головного мозга</a:t>
            </a:r>
          </a:p>
          <a:p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Развивает психические способности: мышление, память, воображение</a:t>
            </a:r>
          </a:p>
          <a:p>
            <a:r>
              <a:rPr lang="ru-RU" alt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Снимает тревожность</a:t>
            </a:r>
          </a:p>
          <a:p>
            <a:endParaRPr lang="ru-RU" dirty="0"/>
          </a:p>
        </p:txBody>
      </p:sp>
      <p:pic>
        <p:nvPicPr>
          <p:cNvPr id="3074" name="Picture 2" descr="C:\Users\Марина\Desktop\img11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9"/>
            <a:ext cx="2448272" cy="1877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425DwL2o1tw.jpg"/>
          <p:cNvPicPr>
            <a:picLocks noChangeAspect="1"/>
          </p:cNvPicPr>
          <p:nvPr/>
        </p:nvPicPr>
        <p:blipFill>
          <a:blip r:embed="rId4" cstate="print"/>
          <a:srcRect l="8263" b="2751"/>
          <a:stretch>
            <a:fillRect/>
          </a:stretch>
        </p:blipFill>
        <p:spPr>
          <a:xfrm>
            <a:off x="4932040" y="3356992"/>
            <a:ext cx="3024336" cy="240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Гимнастика для глаз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4104456" cy="4176464"/>
          </a:xfrm>
        </p:spPr>
        <p:txBody>
          <a:bodyPr>
            <a:normAutofit/>
          </a:bodyPr>
          <a:lstStyle/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Улучшает циркуляцию крови и внутриглазной жидкости глаз</a:t>
            </a:r>
          </a:p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Укрепляет мышцы глаз</a:t>
            </a:r>
          </a:p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Улучшает аккомодацию (это способность глаза человека к хорошему качеству зрения на разных расстояниях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Марина\Desktop\Q0iZg-xZFH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196752"/>
            <a:ext cx="1944216" cy="2421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зар.для глаз.jpg"/>
          <p:cNvPicPr>
            <a:picLocks noChangeAspect="1"/>
          </p:cNvPicPr>
          <p:nvPr/>
        </p:nvPicPr>
        <p:blipFill>
          <a:blip r:embed="rId4" cstate="print"/>
          <a:srcRect l="7476" t="6951"/>
          <a:stretch>
            <a:fillRect/>
          </a:stretch>
        </p:blipFill>
        <p:spPr>
          <a:xfrm>
            <a:off x="4932040" y="3717032"/>
            <a:ext cx="3096344" cy="2335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Релаксация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3960440" cy="3312368"/>
          </a:xfrm>
        </p:spPr>
        <p:txBody>
          <a:bodyPr>
            <a:normAutofit/>
          </a:bodyPr>
          <a:lstStyle/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Учит детей расслабляться</a:t>
            </a:r>
          </a:p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Способствует концентрации внимания</a:t>
            </a:r>
          </a:p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Помогает снять напряжение</a:t>
            </a:r>
          </a:p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Снимает возбуждение</a:t>
            </a:r>
          </a:p>
          <a:p>
            <a:endParaRPr lang="ru-RU" dirty="0"/>
          </a:p>
        </p:txBody>
      </p:sp>
      <p:pic>
        <p:nvPicPr>
          <p:cNvPr id="5122" name="Picture 2" descr="C:\Users\Марина\Desktop\v7TRG7i5KR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3"/>
            <a:ext cx="3816424" cy="3208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Марина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Коррекционные технологии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844824"/>
            <a:ext cx="7139136" cy="3339816"/>
          </a:xfrm>
        </p:spPr>
        <p:txBody>
          <a:bodyPr/>
          <a:lstStyle/>
          <a:p>
            <a:pPr marL="566928" indent="-457200">
              <a:buFont typeface="+mj-lt"/>
              <a:buAutoNum type="arabicParenR"/>
            </a:pPr>
            <a:r>
              <a:rPr lang="ru-RU" altLang="ru-RU" sz="24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Сказкотерапия</a:t>
            </a:r>
            <a:endParaRPr lang="ru-RU" altLang="ru-RU" sz="24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marL="566928" indent="-457200">
              <a:buFont typeface="+mj-lt"/>
              <a:buAutoNum type="arabicParenR"/>
            </a:pP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Коррекция плоскостопия</a:t>
            </a:r>
          </a:p>
          <a:p>
            <a:pPr marL="566928" indent="-457200">
              <a:buFont typeface="+mj-lt"/>
              <a:buAutoNum type="arabicParenR"/>
            </a:pPr>
            <a:r>
              <a:rPr lang="ru-RU" altLang="ru-RU" sz="24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Арт</a:t>
            </a: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–терапия</a:t>
            </a:r>
          </a:p>
          <a:p>
            <a:pPr marL="566928" indent="-457200">
              <a:buFont typeface="+mj-lt"/>
              <a:buAutoNum type="arabicParenR"/>
            </a:pP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Музыкотерапия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136904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Используется для психотерапевтической и развивающей работы. Сказку может рассказывать взрослый, либо это может быть групповое рассказывание.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арина\Desktop\4awpuPgbd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9" y="3284984"/>
            <a:ext cx="3840425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Марина\Desktop\FHAHJC1FY4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708921"/>
            <a:ext cx="3672408" cy="2404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075240" cy="144016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27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состояние полного, психического и социального благополучия, а не просто отсутствие болезней или физических дефектов. (Всемирная организация здравоохранения)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81536"/>
            <a:ext cx="8219256" cy="4176464"/>
          </a:xfrm>
        </p:spPr>
        <p:txBody>
          <a:bodyPr>
            <a:normAutofit/>
          </a:bodyPr>
          <a:lstStyle/>
          <a:p>
            <a:pPr lvl="1" algn="ctr">
              <a:buNone/>
            </a:pPr>
            <a: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«Детям совершенно так же, как и взрослым, хочется быть здоровыми и сильными, только дети не знают, что для этого надо делать. Объясни им, и они будут беречься»</a:t>
            </a:r>
          </a:p>
          <a:p>
            <a:pPr lvl="1" algn="ctr">
              <a:buNone/>
            </a:pPr>
            <a:r>
              <a:rPr lang="ru-RU" altLang="ru-RU" sz="28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Януш</a:t>
            </a:r>
            <a: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Корчак</a:t>
            </a:r>
          </a:p>
          <a:p>
            <a:pPr marL="0" indent="0">
              <a:buNone/>
              <a:defRPr/>
            </a:pPr>
            <a:endParaRPr lang="ru-RU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Перспектива в работе с детьми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8013576" cy="4253104"/>
          </a:xfrm>
        </p:spPr>
        <p:txBody>
          <a:bodyPr/>
          <a:lstStyle/>
          <a:p>
            <a:pPr marL="566928" lvl="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инновационных технологий с применением информационно коммуникационных технологий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показателей групп здоровья за счёт снижения заболеваемости в группе</a:t>
            </a:r>
          </a:p>
          <a:p>
            <a:pPr marL="566928" lvl="0" indent="-457200">
              <a:buFont typeface="+mj-lt"/>
              <a:buAutoNum type="arabicPeriod"/>
            </a:pPr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предметно-развивающей среды оборудованием для спортивных игр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66928" lvl="0" indent="-457200">
              <a:buFont typeface="+mj-lt"/>
              <a:buAutoNum type="arabicPeriod"/>
            </a:pPr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Освоение упражнений по развитию мелкой и артикуляционной  моторики совместно с учителем-логопедом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Перспектива в работе с родителями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4176464"/>
          </a:xfrm>
        </p:spPr>
        <p:txBody>
          <a:bodyPr/>
          <a:lstStyle/>
          <a:p>
            <a:pPr lvl="0"/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Проводить совместные мероприятия: «Дней Здоровья»,  праздников, субботников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родителями занятий </a:t>
            </a:r>
            <a:r>
              <a:rPr lang="ru-RU" sz="2400" dirty="0" err="1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направленности, с целью педагогической пропаганды здорового образа жизни.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n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Вовлечение родителей в инновационный педагогический процесс, консультации, беседы,  родительские клубы и т.д.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>
              <a:buNone/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Применение в работе нашего ДОУ </a:t>
            </a:r>
            <a:r>
              <a:rPr lang="ru-RU" alt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здоровьесберегающих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технологий, повышает результативность воспитательно-образовательного процесса, формирует у педагогов и родителей ценностные ориентации, направленные на сохранение и укрепление здоровья воспитанников.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/>
            </a:r>
            <a:b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арина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ФГОС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32511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 охраны и укрепление физического и психического здоровья детей;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эмоционального состояния детей;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развивающего вариативного дошкольного образования;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открытости дошкольного образования;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участия родителей в образовательной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Здоровьесберегающая</a:t>
            </a:r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технология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25112"/>
          </a:xfrm>
        </p:spPr>
        <p:txBody>
          <a:bodyPr>
            <a:normAutofit/>
          </a:bodyPr>
          <a:lstStyle/>
          <a:p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 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технологий: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064896" cy="46577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условия для физического и психологического благополучия – здоровья – всех участников воспитательно-образовательного процесса.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доступные представления и знания о ЗОЖ, пользе занятий физическими упражнениями, об их основных гигиенических требованиях и правилах.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Реализовать системный подход в использовании всех средств и форм образовательной работы с дошкольниками для своевременного развития жизненно важных двигательных навыков и способностей детей.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основы безопасности жизнедеятельности.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Оказывать всестороннюю помощь семье в обеспечении здоровья детей и приобщению их к здоровому образу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Марина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в работе ДОУ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технологий, повышает результативность воспитательно-образовательного процесса, формирует у педагогов и родителей ценностные ориентации, направленные на сохранение и укрепление здоровья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altLang="ru-RU" sz="32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технологий в дошкольной организации 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432048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медико-профилактические 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физкультурно-оздоровительные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обеспечения социально-психологического благополучия ребенка</a:t>
            </a:r>
          </a:p>
          <a:p>
            <a:pPr>
              <a:lnSpc>
                <a:spcPct val="90000"/>
              </a:lnSpc>
            </a:pPr>
            <a:r>
              <a:rPr lang="ru-RU" alt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просвещение родителей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здоровьеобогащения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педагогов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Здоровьесберегающие</a:t>
            </a:r>
            <a:r>
              <a:rPr lang="ru-RU" alt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образовательные технологии делятся на три подгруппы: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04864"/>
            <a:ext cx="7427168" cy="3024336"/>
          </a:xfrm>
        </p:spPr>
        <p:txBody>
          <a:bodyPr/>
          <a:lstStyle/>
          <a:p>
            <a:pPr marL="495300" indent="-495300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1</a:t>
            </a:r>
            <a:r>
              <a:rPr lang="ru-RU" alt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Технологии обучения здоровому образу жизни</a:t>
            </a:r>
          </a:p>
          <a:p>
            <a:pPr marL="495300" indent="-495300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2.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Технологии сохранения и стимулирования здоровья</a:t>
            </a:r>
          </a:p>
          <a:p>
            <a:pPr marL="495300" indent="-495300">
              <a:lnSpc>
                <a:spcPct val="80000"/>
              </a:lnSpc>
              <a:buNone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3. 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Коррекционные технологии.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Марина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7499176" cy="36998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(НОД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по физической культуре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детей основам культуры здоровья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720</TotalTime>
  <Words>598</Words>
  <Application>Microsoft Office PowerPoint</Application>
  <PresentationFormat>Экран (4:3)</PresentationFormat>
  <Paragraphs>90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Муниципальное бюджетное дошкольное общеобразовательное учреждение «Детский  сад общеразвивающего вида №3 с. Бехтеевка  Корочанского района Белгородской области» </vt:lpstr>
      <vt:lpstr>  Здоровье – это состояние полного, психического и социального благополучия, а не просто отсутствие болезней или физических дефектов. (Всемирная организация здравоохранения) </vt:lpstr>
      <vt:lpstr>Требования ФГОС</vt:lpstr>
      <vt:lpstr>Здоровьесберегающая технология</vt:lpstr>
      <vt:lpstr> Задачи здоровьесберегающих технологий: </vt:lpstr>
      <vt:lpstr>Слайд 6</vt:lpstr>
      <vt:lpstr>Виды здоровьесберегающих технологий в дошкольной организации </vt:lpstr>
      <vt:lpstr>Здоровьесберегающие образовательные технологии делятся на три подгруппы:</vt:lpstr>
      <vt:lpstr>Технологии обучения здоровому образу жизни</vt:lpstr>
      <vt:lpstr>Утренняя гимнастика</vt:lpstr>
      <vt:lpstr>Гимнастика после сна                                              Занятие физкультурой</vt:lpstr>
      <vt:lpstr>Подвижные игры</vt:lpstr>
      <vt:lpstr> Технологии сохранения и стимулирования здоровья</vt:lpstr>
      <vt:lpstr>Дыхательная гимнастика  </vt:lpstr>
      <vt:lpstr>Гимнастика пальчиковая</vt:lpstr>
      <vt:lpstr>Гимнастика для глаз</vt:lpstr>
      <vt:lpstr>Релаксация</vt:lpstr>
      <vt:lpstr>Коррекционные технологии</vt:lpstr>
      <vt:lpstr>Сказкотерапия</vt:lpstr>
      <vt:lpstr>Перспектива в работе с детьми</vt:lpstr>
      <vt:lpstr>Перспектива в работе с родителями</vt:lpstr>
      <vt:lpstr>Вывод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Admin</cp:lastModifiedBy>
  <cp:revision>78</cp:revision>
  <dcterms:created xsi:type="dcterms:W3CDTF">2020-12-06T09:11:30Z</dcterms:created>
  <dcterms:modified xsi:type="dcterms:W3CDTF">2020-12-15T07:09:14Z</dcterms:modified>
</cp:coreProperties>
</file>