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58" r:id="rId3"/>
    <p:sldId id="259" r:id="rId4"/>
    <p:sldId id="262" r:id="rId5"/>
    <p:sldId id="265" r:id="rId6"/>
    <p:sldId id="272" r:id="rId7"/>
    <p:sldId id="266" r:id="rId8"/>
    <p:sldId id="273" r:id="rId9"/>
    <p:sldId id="274" r:id="rId10"/>
    <p:sldId id="268" r:id="rId11"/>
    <p:sldId id="275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44" autoAdjust="0"/>
    <p:restoredTop sz="94660"/>
  </p:normalViewPr>
  <p:slideViewPr>
    <p:cSldViewPr>
      <p:cViewPr>
        <p:scale>
          <a:sx n="48" d="100"/>
          <a:sy n="48" d="100"/>
        </p:scale>
        <p:origin x="-2076" y="-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074A03-C365-4FE0-8711-5CA3D91CC2BA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266A9A-A9A3-4C51-8506-180F2C1FED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509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66A9A-A9A3-4C51-8506-180F2C1FED4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509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316A0345-EA19-424A-B2AA-5492CAC9D840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AC8F24C2-BAE7-4FD5-8FE9-A7CAF5516B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345-EA19-424A-B2AA-5492CAC9D840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F24C2-BAE7-4FD5-8FE9-A7CAF5516B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345-EA19-424A-B2AA-5492CAC9D840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F24C2-BAE7-4FD5-8FE9-A7CAF5516B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345-EA19-424A-B2AA-5492CAC9D840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F24C2-BAE7-4FD5-8FE9-A7CAF5516B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345-EA19-424A-B2AA-5492CAC9D840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F24C2-BAE7-4FD5-8FE9-A7CAF5516B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345-EA19-424A-B2AA-5492CAC9D840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F24C2-BAE7-4FD5-8FE9-A7CAF5516B0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345-EA19-424A-B2AA-5492CAC9D840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F24C2-BAE7-4FD5-8FE9-A7CAF5516B0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345-EA19-424A-B2AA-5492CAC9D840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F24C2-BAE7-4FD5-8FE9-A7CAF5516B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345-EA19-424A-B2AA-5492CAC9D840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F24C2-BAE7-4FD5-8FE9-A7CAF5516B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316A0345-EA19-424A-B2AA-5492CAC9D840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AC8F24C2-BAE7-4FD5-8FE9-A7CAF5516B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316A0345-EA19-424A-B2AA-5492CAC9D840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AC8F24C2-BAE7-4FD5-8FE9-A7CAF5516B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16A0345-EA19-424A-B2AA-5492CAC9D840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C8F24C2-BAE7-4FD5-8FE9-A7CAF5516B0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8" y="-34102"/>
            <a:ext cx="5508104" cy="379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61844"/>
            <a:ext cx="4202125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45975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965245" cy="1202485"/>
          </a:xfrm>
        </p:spPr>
        <p:txBody>
          <a:bodyPr/>
          <a:lstStyle/>
          <a:p>
            <a:r>
              <a:rPr lang="ru-RU" dirty="0" smtClean="0"/>
              <a:t>Кроссворд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197743"/>
              </p:ext>
            </p:extLst>
          </p:nvPr>
        </p:nvGraphicFramePr>
        <p:xfrm>
          <a:off x="755575" y="1772816"/>
          <a:ext cx="7632849" cy="4248472"/>
        </p:xfrm>
        <a:graphic>
          <a:graphicData uri="http://schemas.openxmlformats.org/drawingml/2006/table">
            <a:tbl>
              <a:tblPr firstRow="1" firstCol="1" bandRow="1"/>
              <a:tblGrid>
                <a:gridCol w="383671"/>
                <a:gridCol w="380720"/>
                <a:gridCol w="379245"/>
                <a:gridCol w="379245"/>
                <a:gridCol w="386622"/>
                <a:gridCol w="386622"/>
                <a:gridCol w="379245"/>
                <a:gridCol w="387360"/>
                <a:gridCol w="386622"/>
                <a:gridCol w="385148"/>
                <a:gridCol w="380720"/>
                <a:gridCol w="383671"/>
                <a:gridCol w="385148"/>
                <a:gridCol w="380720"/>
                <a:gridCol w="385148"/>
                <a:gridCol w="385148"/>
                <a:gridCol w="385148"/>
                <a:gridCol w="380720"/>
                <a:gridCol w="365963"/>
                <a:gridCol w="365963"/>
              </a:tblGrid>
              <a:tr h="53105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105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105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ю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105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105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ю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105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105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ю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105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463675" y="3194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1701891"/>
            <a:ext cx="2359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Д</a:t>
            </a:r>
            <a:r>
              <a:rPr lang="ru-RU" sz="3200" dirty="0" smtClean="0"/>
              <a:t> о б  р ы й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627784" y="2316188"/>
            <a:ext cx="42739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  б щ  и  т  </a:t>
            </a:r>
            <a:r>
              <a:rPr lang="ru-RU" sz="2800" b="1" dirty="0" smtClean="0"/>
              <a:t>е </a:t>
            </a:r>
            <a:r>
              <a:rPr lang="ru-RU" sz="2800" dirty="0" smtClean="0"/>
              <a:t> л  ь н  ы й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83569" y="2818368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М</a:t>
            </a:r>
            <a:r>
              <a:rPr lang="ru-RU" sz="2800" dirty="0" smtClean="0"/>
              <a:t>  и р  о  л  ю б  и  в  ы </a:t>
            </a:r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403144"/>
            <a:ext cx="2329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</a:t>
            </a:r>
            <a:r>
              <a:rPr lang="ru-RU" sz="2800" dirty="0" smtClean="0"/>
              <a:t> м  е л ы  й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907704" y="3926364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Л ю  б  о з  н  а  </a:t>
            </a:r>
            <a:r>
              <a:rPr lang="ru-RU" sz="2800" b="1" dirty="0" smtClean="0"/>
              <a:t>т</a:t>
            </a:r>
            <a:r>
              <a:rPr lang="ru-RU" sz="2800" dirty="0" smtClean="0"/>
              <a:t>   е л ь   н  ы й 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987824" y="4449585"/>
            <a:ext cx="3913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 т   з  ы </a:t>
            </a:r>
            <a:r>
              <a:rPr lang="ru-RU" sz="2800" b="1" dirty="0" smtClean="0"/>
              <a:t>в</a:t>
            </a:r>
            <a:r>
              <a:rPr lang="ru-RU" sz="2800" dirty="0" smtClean="0"/>
              <a:t>  ч и   в  ы й 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463674" y="4976106"/>
            <a:ext cx="4692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Т  р у д  о л ю б </a:t>
            </a:r>
            <a:r>
              <a:rPr lang="ru-RU" sz="3200" b="1" dirty="0" smtClean="0"/>
              <a:t>и</a:t>
            </a:r>
            <a:r>
              <a:rPr lang="ru-RU" sz="3200" dirty="0" smtClean="0"/>
              <a:t>  в ы й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1893932" y="5533381"/>
            <a:ext cx="5774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 а м о с  т  о </a:t>
            </a:r>
            <a:r>
              <a:rPr lang="ru-RU" sz="3200" b="1" dirty="0" smtClean="0"/>
              <a:t>я </a:t>
            </a:r>
            <a:r>
              <a:rPr lang="ru-RU" sz="3200" dirty="0" smtClean="0"/>
              <a:t>т  е л  ь н ы 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481448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Правила написания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772816"/>
            <a:ext cx="7131876" cy="4391501"/>
          </a:xfrm>
        </p:spPr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B050"/>
                </a:solidFill>
                <a:latin typeface="Times New Roman"/>
                <a:ea typeface="Times New Roman"/>
              </a:rPr>
              <a:t>1 строка</a:t>
            </a:r>
            <a:r>
              <a:rPr lang="ru-RU" dirty="0">
                <a:latin typeface="Times New Roman"/>
                <a:ea typeface="Times New Roman"/>
              </a:rPr>
              <a:t>: название </a:t>
            </a:r>
            <a:r>
              <a:rPr lang="ru-RU" dirty="0" smtClean="0">
                <a:latin typeface="Times New Roman"/>
                <a:ea typeface="Times New Roman"/>
              </a:rPr>
              <a:t>темы (</a:t>
            </a:r>
            <a:r>
              <a:rPr lang="ru-RU" dirty="0">
                <a:latin typeface="Times New Roman"/>
                <a:ea typeface="Times New Roman"/>
              </a:rPr>
              <a:t>существительное или местоимение);</a:t>
            </a:r>
            <a:endParaRPr lang="ru-RU" sz="28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B050"/>
                </a:solidFill>
                <a:latin typeface="Times New Roman"/>
                <a:ea typeface="Times New Roman"/>
              </a:rPr>
              <a:t>2 строка: </a:t>
            </a:r>
            <a:r>
              <a:rPr lang="ru-RU" dirty="0">
                <a:latin typeface="Times New Roman"/>
                <a:ea typeface="Times New Roman"/>
              </a:rPr>
              <a:t>определение темы в двух прилагательных или причастиях;</a:t>
            </a:r>
            <a:endParaRPr lang="ru-RU" sz="28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B050"/>
                </a:solidFill>
                <a:latin typeface="Times New Roman"/>
                <a:ea typeface="Times New Roman"/>
              </a:rPr>
              <a:t>3 строка: </a:t>
            </a:r>
            <a:r>
              <a:rPr lang="ru-RU" dirty="0">
                <a:latin typeface="Times New Roman"/>
                <a:ea typeface="Times New Roman"/>
              </a:rPr>
              <a:t>три глагола, показывающие действия в рамках данной темы;</a:t>
            </a:r>
            <a:endParaRPr lang="ru-RU" sz="28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B050"/>
                </a:solidFill>
                <a:latin typeface="Times New Roman"/>
                <a:ea typeface="Times New Roman"/>
              </a:rPr>
              <a:t>4 строка: </a:t>
            </a:r>
            <a:r>
              <a:rPr lang="ru-RU" dirty="0">
                <a:latin typeface="Times New Roman"/>
                <a:ea typeface="Times New Roman"/>
              </a:rPr>
              <a:t>фраза из 4 слов, показывающее ваше отношение к теме;</a:t>
            </a:r>
            <a:endParaRPr lang="ru-RU" sz="28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B050"/>
                </a:solidFill>
                <a:latin typeface="Times New Roman"/>
                <a:ea typeface="Times New Roman"/>
              </a:rPr>
              <a:t>5 строка: </a:t>
            </a:r>
            <a:r>
              <a:rPr lang="ru-RU" dirty="0">
                <a:latin typeface="Times New Roman"/>
                <a:ea typeface="Times New Roman"/>
              </a:rPr>
              <a:t>завершение темы, синонимом первого слова, выраженное любой частью речи.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57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819330"/>
          </a:xfrm>
        </p:spPr>
        <p:txBody>
          <a:bodyPr/>
          <a:lstStyle/>
          <a:p>
            <a:r>
              <a:rPr lang="ru-RU" dirty="0" smtClean="0"/>
              <a:t>Спасибо за работу!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060848"/>
            <a:ext cx="5256584" cy="40787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37921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4" y="1813"/>
            <a:ext cx="589372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29" y="2690491"/>
            <a:ext cx="4327569" cy="4167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999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9992" cy="5399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762" y="2699994"/>
            <a:ext cx="6054238" cy="4158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74843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million-wallpapers.ru/wallpapers/4/52/157811204596808631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9500"/>
            <a:ext cx="7200800" cy="491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404664"/>
            <a:ext cx="7200800" cy="1656184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Дерево успеха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8175216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Задачи занятия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99592" y="2420888"/>
            <a:ext cx="6912768" cy="3168353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такое успех, успешный человек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Какими качествами должен обладать успешный человек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сделать, чтобы добиться успеха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890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3492" y="581099"/>
            <a:ext cx="6965245" cy="1202485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Успех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7979" y="1693548"/>
            <a:ext cx="6255797" cy="3446197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Удача в достижении чего-нибудь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Общественное признание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Хорошие результаты в работе, в учебе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Достижение поставленных целей в задуманном деле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4"/>
            <a:ext cx="4015199" cy="2685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228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187624" y="692696"/>
            <a:ext cx="1512168" cy="54726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marL="0" indent="0"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marL="0" indent="0"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marL="0" indent="0"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marL="0" indent="0"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Ш</a:t>
            </a:r>
          </a:p>
          <a:p>
            <a:pPr marL="0" indent="0"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marL="0" indent="0"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marL="0" indent="0"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marL="0" indent="0"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marL="0" indent="0"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Ь</a:t>
            </a:r>
          </a:p>
          <a:p>
            <a:pPr marL="0" indent="0">
              <a:buNone/>
            </a:pPr>
            <a:endParaRPr lang="ru-RU" sz="3200" b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2627784" y="764704"/>
            <a:ext cx="5236056" cy="5241958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Упорный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Смелый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Примерный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Единый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Шустрый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Независимый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Ответственный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Сильный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Творческий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4579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Мотив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99592" y="1968443"/>
            <a:ext cx="6183789" cy="315816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то, что определяет, стимулирует, побуждает человека к совершению какого-либо действия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918" y="3140968"/>
            <a:ext cx="3107184" cy="3107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589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187624" y="836712"/>
            <a:ext cx="2939521" cy="82020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Что не делать</a:t>
            </a:r>
            <a:endParaRPr lang="ru-RU" sz="28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932040" y="764704"/>
            <a:ext cx="2944368" cy="82296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Что делать</a:t>
            </a:r>
            <a:endParaRPr lang="ru-RU" sz="2800" dirty="0"/>
          </a:p>
        </p:txBody>
      </p:sp>
      <p:sp>
        <p:nvSpPr>
          <p:cNvPr id="10" name="Объект 9"/>
          <p:cNvSpPr>
            <a:spLocks noGrp="1"/>
          </p:cNvSpPr>
          <p:nvPr>
            <p:ph sz="quarter" idx="13"/>
          </p:nvPr>
        </p:nvSpPr>
        <p:spPr>
          <a:xfrm>
            <a:off x="971600" y="1844824"/>
            <a:ext cx="3554680" cy="387932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Лениться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Потерять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Грустить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Молчать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Ругать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Возражать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Проиграть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4"/>
          </p:nvPr>
        </p:nvSpPr>
        <p:spPr>
          <a:xfrm>
            <a:off x="4645150" y="1844824"/>
            <a:ext cx="3527249" cy="3879765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Требовать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Хвалить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Победить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Радоваться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Трудиться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Найти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Соглашаться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Минус 16"/>
          <p:cNvSpPr/>
          <p:nvPr/>
        </p:nvSpPr>
        <p:spPr>
          <a:xfrm>
            <a:off x="1187624" y="2132856"/>
            <a:ext cx="1728192" cy="7200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Минус 18"/>
          <p:cNvSpPr/>
          <p:nvPr/>
        </p:nvSpPr>
        <p:spPr>
          <a:xfrm>
            <a:off x="6372200" y="4149080"/>
            <a:ext cx="1728192" cy="7200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Минус 17"/>
          <p:cNvSpPr/>
          <p:nvPr/>
        </p:nvSpPr>
        <p:spPr>
          <a:xfrm>
            <a:off x="1043608" y="2564904"/>
            <a:ext cx="1728192" cy="288032"/>
          </a:xfrm>
          <a:prstGeom prst="mathMinus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Минус 20"/>
          <p:cNvSpPr/>
          <p:nvPr/>
        </p:nvSpPr>
        <p:spPr>
          <a:xfrm>
            <a:off x="6660232" y="4509120"/>
            <a:ext cx="1728192" cy="288032"/>
          </a:xfrm>
          <a:prstGeom prst="mathMinus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Минус 19"/>
          <p:cNvSpPr/>
          <p:nvPr/>
        </p:nvSpPr>
        <p:spPr>
          <a:xfrm>
            <a:off x="1043608" y="3032956"/>
            <a:ext cx="1872208" cy="216024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Минус 22"/>
          <p:cNvSpPr/>
          <p:nvPr/>
        </p:nvSpPr>
        <p:spPr>
          <a:xfrm>
            <a:off x="6228184" y="3573016"/>
            <a:ext cx="1872208" cy="216024"/>
          </a:xfrm>
          <a:prstGeom prst="mathMin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Минус 21"/>
          <p:cNvSpPr/>
          <p:nvPr/>
        </p:nvSpPr>
        <p:spPr>
          <a:xfrm>
            <a:off x="1115616" y="3501008"/>
            <a:ext cx="1728192" cy="36004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095327"/>
            <a:ext cx="1298575" cy="10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Минус 24"/>
          <p:cNvSpPr/>
          <p:nvPr/>
        </p:nvSpPr>
        <p:spPr>
          <a:xfrm>
            <a:off x="1183227" y="4041068"/>
            <a:ext cx="1368152" cy="216024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Минус 27"/>
          <p:cNvSpPr/>
          <p:nvPr/>
        </p:nvSpPr>
        <p:spPr>
          <a:xfrm>
            <a:off x="6660232" y="2505913"/>
            <a:ext cx="1368152" cy="216024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Минус 25"/>
          <p:cNvSpPr/>
          <p:nvPr/>
        </p:nvSpPr>
        <p:spPr>
          <a:xfrm>
            <a:off x="1043608" y="4509120"/>
            <a:ext cx="2088232" cy="288032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Минус 29"/>
          <p:cNvSpPr/>
          <p:nvPr/>
        </p:nvSpPr>
        <p:spPr>
          <a:xfrm>
            <a:off x="5940152" y="5085184"/>
            <a:ext cx="2448272" cy="288032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Минус 26"/>
          <p:cNvSpPr/>
          <p:nvPr/>
        </p:nvSpPr>
        <p:spPr>
          <a:xfrm>
            <a:off x="1187624" y="5085184"/>
            <a:ext cx="144016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Минус 28"/>
          <p:cNvSpPr/>
          <p:nvPr/>
        </p:nvSpPr>
        <p:spPr>
          <a:xfrm>
            <a:off x="1085407" y="5157192"/>
            <a:ext cx="2160240" cy="14401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Минус 32"/>
          <p:cNvSpPr/>
          <p:nvPr/>
        </p:nvSpPr>
        <p:spPr>
          <a:xfrm>
            <a:off x="6156176" y="3121815"/>
            <a:ext cx="2160240" cy="14401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46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build="p"/>
      <p:bldP spid="11" grpId="0" build="p"/>
      <p:bldP spid="17" grpId="0" animBg="1"/>
      <p:bldP spid="19" grpId="0" animBg="1"/>
      <p:bldP spid="18" grpId="0" animBg="1"/>
      <p:bldP spid="21" grpId="0" animBg="1"/>
      <p:bldP spid="20" grpId="0" animBg="1"/>
      <p:bldP spid="23" grpId="0" animBg="1"/>
      <p:bldP spid="22" grpId="0" animBg="1"/>
      <p:bldP spid="25" grpId="0" animBg="1"/>
      <p:bldP spid="28" grpId="0" animBg="1"/>
      <p:bldP spid="26" grpId="0" animBg="1"/>
      <p:bldP spid="30" grpId="0" animBg="1"/>
      <p:bldP spid="29" grpId="0" animBg="1"/>
      <p:bldP spid="33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224</TotalTime>
  <Words>337</Words>
  <Application>Microsoft Office PowerPoint</Application>
  <PresentationFormat>Экран (4:3)</PresentationFormat>
  <Paragraphs>224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Кнопка</vt:lpstr>
      <vt:lpstr>Презентация PowerPoint</vt:lpstr>
      <vt:lpstr>Презентация PowerPoint</vt:lpstr>
      <vt:lpstr>Презентация PowerPoint</vt:lpstr>
      <vt:lpstr>Дерево успеха</vt:lpstr>
      <vt:lpstr>Задачи занятия</vt:lpstr>
      <vt:lpstr>Успех</vt:lpstr>
      <vt:lpstr>Презентация PowerPoint</vt:lpstr>
      <vt:lpstr>Мотив</vt:lpstr>
      <vt:lpstr>Презентация PowerPoint</vt:lpstr>
      <vt:lpstr>Кроссворд </vt:lpstr>
      <vt:lpstr>Правила написания синквейна </vt:lpstr>
      <vt:lpstr>Спасибо за работу!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18</cp:revision>
  <dcterms:created xsi:type="dcterms:W3CDTF">2019-02-15T07:22:00Z</dcterms:created>
  <dcterms:modified xsi:type="dcterms:W3CDTF">2019-02-21T04:08:51Z</dcterms:modified>
</cp:coreProperties>
</file>