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71" r:id="rId4"/>
    <p:sldId id="261" r:id="rId5"/>
    <p:sldId id="262" r:id="rId6"/>
    <p:sldId id="260" r:id="rId7"/>
    <p:sldId id="259" r:id="rId8"/>
    <p:sldId id="272" r:id="rId9"/>
    <p:sldId id="266" r:id="rId10"/>
    <p:sldId id="265" r:id="rId11"/>
    <p:sldId id="264" r:id="rId12"/>
    <p:sldId id="270" r:id="rId13"/>
    <p:sldId id="275" r:id="rId14"/>
    <p:sldId id="276" r:id="rId15"/>
    <p:sldId id="277" r:id="rId16"/>
    <p:sldId id="278" r:id="rId17"/>
    <p:sldId id="283" r:id="rId18"/>
    <p:sldId id="279" r:id="rId19"/>
    <p:sldId id="280" r:id="rId20"/>
    <p:sldId id="281" r:id="rId21"/>
    <p:sldId id="282" r:id="rId22"/>
    <p:sldId id="273" r:id="rId23"/>
    <p:sldId id="284" r:id="rId24"/>
    <p:sldId id="27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-108520" y="0"/>
            <a:ext cx="9252520" cy="6858000"/>
            <a:chOff x="-108520" y="0"/>
            <a:chExt cx="9252520" cy="68580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988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_5b42e_2bbfad5_XL.png"/>
            <p:cNvPicPr>
              <a:picLocks noChangeAspect="1"/>
            </p:cNvPicPr>
            <p:nvPr/>
          </p:nvPicPr>
          <p:blipFill>
            <a:blip r:embed="rId3" cstate="print"/>
            <a:srcRect l="84999" r="2401"/>
            <a:stretch>
              <a:fillRect/>
            </a:stretch>
          </p:blipFill>
          <p:spPr>
            <a:xfrm>
              <a:off x="467544" y="0"/>
              <a:ext cx="432048" cy="6858000"/>
            </a:xfrm>
            <a:prstGeom prst="rect">
              <a:avLst/>
            </a:prstGeom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4" cstate="print">
              <a:lum bright="-12000"/>
            </a:blip>
            <a:srcRect b="3801"/>
            <a:stretch>
              <a:fillRect/>
            </a:stretch>
          </p:blipFill>
          <p:spPr>
            <a:xfrm>
              <a:off x="971600" y="188640"/>
              <a:ext cx="7992888" cy="6480720"/>
            </a:xfrm>
            <a:prstGeom prst="roundRect">
              <a:avLst>
                <a:gd name="adj" fmla="val 2944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Орден Победы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-108520" y="3861048"/>
              <a:ext cx="1619672" cy="16196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2" name="Рисунок 11" descr="Слава 1.jpg"/>
            <p:cNvPicPr>
              <a:picLocks noChangeAspect="1"/>
            </p:cNvPicPr>
            <p:nvPr/>
          </p:nvPicPr>
          <p:blipFill>
            <a:blip r:embed="rId6" cstate="print"/>
            <a:srcRect l="10483" t="7181" r="11935"/>
            <a:stretch>
              <a:fillRect/>
            </a:stretch>
          </p:blipFill>
          <p:spPr>
            <a:xfrm>
              <a:off x="251520" y="0"/>
              <a:ext cx="936104" cy="20240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Рисунок 12" descr="0_70b92_aa0ea38a_S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866385" cy="13537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Рисунок 13" descr="0d133ace4f053415cf339bfd32f38f61.jp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99592" y="5445224"/>
              <a:ext cx="7920880" cy="1188709"/>
            </a:xfrm>
            <a:prstGeom prst="rect">
              <a:avLst/>
            </a:prstGeom>
          </p:spPr>
        </p:pic>
        <p:pic>
          <p:nvPicPr>
            <p:cNvPr id="15" name="Рисунок 14" descr="0_81b58_5e7e0a01_XL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43808" y="5517232"/>
              <a:ext cx="4224755" cy="607309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8" name="Рисунок 7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0" name="Рисунок 9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1" name="Рисунок 10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2" name="Рисунок 11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3" name="Рисунок 12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7" name="Рисунок 6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8" name="Рисунок 7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9" name="Рисунок 8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6" name="Рисунок 5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6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8" name="Рисунок 7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13" name="Рисунок 12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4" name="Рисунок 13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5" name="Рисунок 14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Группа 7"/>
          <p:cNvGrpSpPr/>
          <p:nvPr userDrawn="1"/>
        </p:nvGrpSpPr>
        <p:grpSpPr>
          <a:xfrm>
            <a:off x="0" y="0"/>
            <a:ext cx="9144000" cy="7029400"/>
            <a:chOff x="0" y="0"/>
            <a:chExt cx="9144000" cy="7029400"/>
          </a:xfrm>
        </p:grpSpPr>
        <p:pic>
          <p:nvPicPr>
            <p:cNvPr id="9" name="Рисунок 8" descr="uzor_listiki_cvety_1920x1080.jpg"/>
            <p:cNvPicPr>
              <a:picLocks noChangeAspect="1"/>
            </p:cNvPicPr>
            <p:nvPr/>
          </p:nvPicPr>
          <p:blipFill>
            <a:blip r:embed="rId2" cstate="print"/>
            <a:srcRect b="1014"/>
            <a:stretch>
              <a:fillRect/>
            </a:stretch>
          </p:blipFill>
          <p:spPr>
            <a:xfrm>
              <a:off x="0" y="0"/>
              <a:ext cx="9144000" cy="702940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0" name="Рисунок 9" descr="01.jpg"/>
            <p:cNvPicPr>
              <a:picLocks noChangeAspect="1"/>
            </p:cNvPicPr>
            <p:nvPr/>
          </p:nvPicPr>
          <p:blipFill>
            <a:blip r:embed="rId3" cstate="print">
              <a:lum bright="-12000"/>
            </a:blip>
            <a:srcRect b="3801"/>
            <a:stretch>
              <a:fillRect/>
            </a:stretch>
          </p:blipFill>
          <p:spPr>
            <a:xfrm rot="10800000">
              <a:off x="251520" y="188640"/>
              <a:ext cx="8712968" cy="6480720"/>
            </a:xfrm>
            <a:prstGeom prst="roundRect">
              <a:avLst>
                <a:gd name="adj" fmla="val 2751"/>
              </a:avLst>
            </a:prstGeom>
            <a:scene3d>
              <a:camera prst="orthographicFront"/>
              <a:lightRig rig="threePt" dir="t"/>
            </a:scene3d>
            <a:sp3d>
              <a:bevelT w="114300" prst="artDeco"/>
            </a:sp3d>
          </p:spPr>
        </p:pic>
        <p:pic>
          <p:nvPicPr>
            <p:cNvPr id="11" name="Рисунок 10" descr="0_7dc2c_e9a01653_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5536" y="332656"/>
              <a:ext cx="1057248" cy="725977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42;&#1086;&#1083;&#1086;&#1076;&#1080;&#1095;&#1082;&#1080;&#1085;&#1099;\Minuta_molchaniya_metronom_gluhoj_vmusice.net.mp3" TargetMode="External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2;&#1086;&#1083;&#1086;&#1076;&#1080;&#1095;&#1082;&#1080;&#1085;&#1099;\ed9ad4e52bbf9770ac234b290149ec3d.mp3" TargetMode="Externa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42;&#1086;&#1083;&#1086;&#1076;&#1080;&#1095;&#1082;&#1080;&#1085;&#1099;\Voennye_pesni_ZHuravliminus_vmusice.net.mp3" TargetMode="Externa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172480" cy="1857388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sz="4800" b="1" i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sz="4800" b="1" i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sz="4800" b="1" i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Великая </a:t>
            </a:r>
            <a:b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  <a:t>Мать солдатская…</a:t>
            </a:r>
            <a:br>
              <a:rPr lang="ru-RU" sz="4800" b="1" i="1" dirty="0" smtClean="0"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Bookman Old Style" pitchFamily="18" charset="0"/>
              </a:rPr>
              <a:t/>
            </a:r>
            <a:br>
              <a:rPr lang="ru-RU" sz="4800" b="1" i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Володичкиной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Прасковье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Еремеевне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ее сыновьям посвящается 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i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876"/>
            <a:ext cx="7858180" cy="142876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                                  </a:t>
            </a:r>
          </a:p>
          <a:p>
            <a:r>
              <a:rPr lang="ru-RU" dirty="0" smtClean="0"/>
              <a:t>                    </a:t>
            </a:r>
          </a:p>
          <a:p>
            <a:r>
              <a:rPr lang="ru-RU" dirty="0" smtClean="0"/>
              <a:t>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Documents and Settings\Sea\Рабочий стол\Володичкины\Володичкины\сканированные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08221">
            <a:off x="-112582" y="532198"/>
            <a:ext cx="3190848" cy="1971802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071802" y="285728"/>
            <a:ext cx="57150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ВПК «Воспитание патриота и гражданина России 21 века»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/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Память…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Sea\Рабочий стол\Володичкины\Володичкины\сканированные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1571613"/>
            <a:ext cx="3141873" cy="3795002"/>
          </a:xfrm>
          <a:prstGeom prst="rect">
            <a:avLst/>
          </a:prstGeom>
          <a:noFill/>
        </p:spPr>
      </p:pic>
      <p:pic>
        <p:nvPicPr>
          <p:cNvPr id="4099" name="Picture 3" descr="C:\Documents and Settings\Sea\Рабочий стол\Володичкины\Володичкины\сканированные 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643314"/>
            <a:ext cx="3485835" cy="2919190"/>
          </a:xfrm>
          <a:prstGeom prst="rect">
            <a:avLst/>
          </a:prstGeom>
          <a:noFill/>
        </p:spPr>
      </p:pic>
      <p:pic>
        <p:nvPicPr>
          <p:cNvPr id="4100" name="Picture 4" descr="C:\Documents and Settings\Sea\Рабочий стол\Володичкины\Володичкины\сканированные 0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428604"/>
            <a:ext cx="241623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274638"/>
            <a:ext cx="3971924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Память…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Documents and Settings\Sea\Рабочий стол\Володичкины\Володичкины\сканированные 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4531464" cy="3071834"/>
          </a:xfrm>
          <a:prstGeom prst="rect">
            <a:avLst/>
          </a:prstGeom>
          <a:noFill/>
        </p:spPr>
      </p:pic>
      <p:pic>
        <p:nvPicPr>
          <p:cNvPr id="9219" name="Picture 3" descr="C:\Documents and Settings\Sea\Рабочий стол\Володичкины\Володичкины\сканированные 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214686"/>
            <a:ext cx="4847576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Юленька\Desktop\4c9b87ac919c42d417c2a2be16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Minuta_molchaniya_metronom_gluhoj_vmusice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2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3668" y="274638"/>
            <a:ext cx="7308812" cy="221825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Александр Павлович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1899 -1943гг.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Погиб 14.11.1943г. Белоруссия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2924944"/>
            <a:ext cx="5266928" cy="33843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Тропами нелегкими, неблизкими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Вместе шли мы в жаркие бои,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 теперь вы встали обелисками,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Побратимы верные мои. </a:t>
            </a:r>
          </a:p>
          <a:p>
            <a:pPr marL="0" indent="0">
              <a:buNone/>
            </a:pP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Ю.Чернов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Documents and Settings\Sea\Рабочий стол\Володичкины\Володичкины\сканированные 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5"/>
            <a:ext cx="2736304" cy="35470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82016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</a:t>
            </a: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Андрей </a:t>
            </a:r>
            <a:r>
              <a:rPr lang="ru-RU" sz="31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Павлович</a:t>
            </a:r>
            <a:br>
              <a:rPr lang="ru-RU" sz="31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1900 </a:t>
            </a:r>
            <a:r>
              <a:rPr lang="ru-RU" sz="31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1942гг.</a:t>
            </a:r>
            <a:r>
              <a:rPr lang="ru-RU" sz="3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1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1600200"/>
            <a:ext cx="518457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Окруженный вражьим батальоном,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Он не дрогнул в яростном бою,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Бился до последнего патрона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За Отчизну мирную свою.</a:t>
            </a:r>
          </a:p>
          <a:p>
            <a:pPr marL="0" indent="0">
              <a:buNone/>
            </a:pP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Я.Чапичев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024336" cy="396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9177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512168"/>
          </a:xfrm>
        </p:spPr>
        <p:txBody>
          <a:bodyPr>
            <a:noAutofit/>
          </a:bodyPr>
          <a:lstStyle/>
          <a:p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Федор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Павлович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1904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1941гг.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Пропал без вести.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2204864"/>
            <a:ext cx="4834880" cy="3921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Он мертв. Его еще никто не знает.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Но мы еще на полпути,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 слава мертвых окрыляет</a:t>
            </a:r>
          </a:p>
          <a:p>
            <a:pPr marL="0" indent="0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Тех, кто вперед решил идти.</a:t>
            </a:r>
          </a:p>
          <a:p>
            <a:pPr marL="0" indent="0">
              <a:buNone/>
            </a:pP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К.Симонов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751" y="1844824"/>
            <a:ext cx="3024336" cy="4219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1303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96144"/>
          </a:xfrm>
        </p:spPr>
        <p:txBody>
          <a:bodyPr>
            <a:noAutofit/>
          </a:bodyPr>
          <a:lstStyle/>
          <a:p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Петр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Павлович</a:t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1906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1963гг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Умер в п. Алексеевка.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2071678"/>
            <a:ext cx="5050904" cy="405448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Чтоб доказать, кто мы такие, 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Каким огнем опалены,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Нам даже справки не нужны: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Надежней шрамы боевые – 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Автографы самой войны.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Все меньше, меньше нас в народе…</a:t>
            </a: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(П.Богданов)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68302"/>
            <a:ext cx="2592288" cy="3579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68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sz="31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</a:t>
            </a: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Иван Павлович </a:t>
            </a:r>
            <a:b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1909 – 1973гг.</a:t>
            </a:r>
            <a:b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Умер в п.Алексеевка.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2000240"/>
            <a:ext cx="4900618" cy="41259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…Вам – безымянным, неизвестным,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Чья не отмечена судьба,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Вам, кто в своем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безвестье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честно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Ковал металл, растил хлеба…</a:t>
            </a: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(В.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Карпелко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C:\Documents and Settings\Sea\Рабочий стол\Володичкины\Володичкины\сканированные 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2578493" cy="3823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68"/>
          </a:xfrm>
        </p:spPr>
        <p:txBody>
          <a:bodyPr>
            <a:noAutofit/>
          </a:bodyPr>
          <a:lstStyle/>
          <a:p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Василий Павлович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1911 – 1945гг.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Погиб 14.01.1945г. в Польше.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14744" y="2714620"/>
            <a:ext cx="5143536" cy="34115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 на территории Польши, 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 унылом краю, у чужого гумна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Василий присыпан порошей…</a:t>
            </a: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(П.Петрищев)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C:\Documents and Settings\Sea\Рабочий стол\Володичкины\Володичкины\сканированные 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76599"/>
            <a:ext cx="2857520" cy="3779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Михаил Павлович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1913 – 1942гг.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Пропал без вести.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7620" y="2071678"/>
            <a:ext cx="4829180" cy="405448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Под горькой сенью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Скорбной даты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Лежат средь вечной тишины</a:t>
            </a:r>
          </a:p>
          <a:p>
            <a:pPr>
              <a:buNone/>
            </a:pP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Ненагражденные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 солдаты,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Солдаты первых дней войны.</a:t>
            </a: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(И. </a:t>
            </a:r>
            <a:r>
              <a:rPr lang="ru-RU" sz="2800" i="1" dirty="0" err="1" smtClean="0">
                <a:latin typeface="Times New Roman" pitchFamily="18" charset="0"/>
                <a:cs typeface="Times New Roman" pitchFamily="18" charset="0"/>
              </a:rPr>
              <a:t>Тобольский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C:\Documents and Settings\Sea\Рабочий стол\Володичкины\Володичкины\сканированные 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24772"/>
            <a:ext cx="2857520" cy="3984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2" descr="http://www.samluka.ru/1710/volodichkiny/v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96693"/>
            <a:ext cx="6072230" cy="676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ed9ad4e52bbf9770ac234b290149ec3d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285852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4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Константин Павлович 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1916 – 1986гг.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71934" y="1600200"/>
            <a:ext cx="4614866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Вы дошли до Берлина, забывая усталость, -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 последней поверке нас так мало осталось!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Честь и память героев беспримерна и свята,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Беспощадное время бьет по нашим квадратам!</a:t>
            </a: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(Я. Шведов)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 descr="C:\Documents and Settings\Sea\Рабочий стол\Володичкины\Володичкины\сканированные 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71627"/>
            <a:ext cx="2857520" cy="405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Николай Павлович </a:t>
            </a:r>
            <a:b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1918 – 1941гг.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928802"/>
            <a:ext cx="4643470" cy="419736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Слышал я на свете много раз,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Что в жестоком грохоте и дыме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Те друзья, ушедшие от нас,</a:t>
            </a:r>
          </a:p>
          <a:p>
            <a:pPr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Навсегда остались молодыми.</a:t>
            </a:r>
          </a:p>
          <a:p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(К. Ваншенкин)</a:t>
            </a:r>
            <a:endParaRPr lang="ru-RU" sz="28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0" descr="C:\Documents and Settings\Sea\Рабочий стол\Володичкины\Володичкины\сканированные 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2928958" cy="4041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История. Память. Война.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Sea\Рабочий стол\Володичкины\фото-музей Володичкиных\DSCN46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429000"/>
            <a:ext cx="2089881" cy="2786082"/>
          </a:xfrm>
          <a:prstGeom prst="rect">
            <a:avLst/>
          </a:prstGeom>
          <a:noFill/>
        </p:spPr>
      </p:pic>
      <p:pic>
        <p:nvPicPr>
          <p:cNvPr id="10243" name="Picture 3" descr="C:\Documents and Settings\Sea\Рабочий стол\Володичкины\фото-музей Володичкиных\DSCN46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8758" y="3643314"/>
            <a:ext cx="3142792" cy="2357454"/>
          </a:xfrm>
          <a:prstGeom prst="rect">
            <a:avLst/>
          </a:prstGeom>
          <a:noFill/>
        </p:spPr>
      </p:pic>
      <p:pic>
        <p:nvPicPr>
          <p:cNvPr id="10244" name="Picture 4" descr="C:\Documents and Settings\Sea\Рабочий стол\Володичкины\фото-музей Володичкиных\DSCN46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285860"/>
            <a:ext cx="2890920" cy="2168522"/>
          </a:xfrm>
          <a:prstGeom prst="rect">
            <a:avLst/>
          </a:prstGeom>
          <a:noFill/>
        </p:spPr>
      </p:pic>
      <p:pic>
        <p:nvPicPr>
          <p:cNvPr id="10245" name="Picture 5" descr="C:\Documents and Settings\Sea\Рабочий стол\Володичкины\фото-музей Володичкиных\DSCN46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1357298"/>
            <a:ext cx="2605212" cy="1954208"/>
          </a:xfrm>
          <a:prstGeom prst="rect">
            <a:avLst/>
          </a:prstGeom>
          <a:noFill/>
        </p:spPr>
      </p:pic>
      <p:pic>
        <p:nvPicPr>
          <p:cNvPr id="10246" name="Picture 6" descr="C:\Documents and Settings\Sea\Рабочий стол\Володичкины\фото-музей Володичкиных\DSCN467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1285860"/>
            <a:ext cx="2605213" cy="1954208"/>
          </a:xfrm>
          <a:prstGeom prst="rect">
            <a:avLst/>
          </a:prstGeom>
          <a:noFill/>
        </p:spPr>
      </p:pic>
      <p:pic>
        <p:nvPicPr>
          <p:cNvPr id="10247" name="Picture 7" descr="C:\Documents and Settings\Sea\Рабочий стол\Володичкины\фото-музей Володичкиных\DSCN467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3214686"/>
            <a:ext cx="2571375" cy="1928826"/>
          </a:xfrm>
          <a:prstGeom prst="rect">
            <a:avLst/>
          </a:prstGeom>
          <a:noFill/>
        </p:spPr>
      </p:pic>
      <p:pic>
        <p:nvPicPr>
          <p:cNvPr id="10248" name="Picture 8" descr="C:\Documents and Settings\Sea\Рабочий стол\Володичкины\фото-музей Володичкиных\DSCN467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14678" y="5036053"/>
            <a:ext cx="2428892" cy="1821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История. Память. Война.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3829048" cy="48403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2" descr="277958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1357298"/>
            <a:ext cx="2952754" cy="438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268473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00" y="2214554"/>
            <a:ext cx="400052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5" y="2967335"/>
            <a:ext cx="82153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5400" b="1" cap="none" spc="0" dirty="0">
              <a:ln w="1905"/>
              <a:solidFill>
                <a:schemeClr val="accent2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00373"/>
            <a:ext cx="8229600" cy="92869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Братья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Володичкины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Sea\Рабочий стол\Володичкины\Володичкины\сканированные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1"/>
            <a:ext cx="1795109" cy="2500329"/>
          </a:xfrm>
          <a:prstGeom prst="rect">
            <a:avLst/>
          </a:prstGeom>
          <a:noFill/>
        </p:spPr>
      </p:pic>
      <p:pic>
        <p:nvPicPr>
          <p:cNvPr id="5123" name="Picture 3" descr="C:\Documents and Settings\Sea\Рабочий стол\Володичкины\Володичкины\сканированные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57166"/>
            <a:ext cx="1857388" cy="2571768"/>
          </a:xfrm>
          <a:prstGeom prst="rect">
            <a:avLst/>
          </a:prstGeom>
          <a:noFill/>
        </p:spPr>
      </p:pic>
      <p:pic>
        <p:nvPicPr>
          <p:cNvPr id="5124" name="Picture 4" descr="C:\Documents and Settings\Sea\Рабочий стол\Володичкины\Володичкины\сканированные 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57166"/>
            <a:ext cx="1928826" cy="2500330"/>
          </a:xfrm>
          <a:prstGeom prst="rect">
            <a:avLst/>
          </a:prstGeom>
          <a:noFill/>
        </p:spPr>
      </p:pic>
      <p:pic>
        <p:nvPicPr>
          <p:cNvPr id="5125" name="Picture 5" descr="C:\Documents and Settings\Sea\Рабочий стол\Володичкины\Володичкины\сканированные 00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214290"/>
            <a:ext cx="1903412" cy="2500330"/>
          </a:xfrm>
          <a:prstGeom prst="rect">
            <a:avLst/>
          </a:prstGeom>
          <a:noFill/>
        </p:spPr>
      </p:pic>
      <p:pic>
        <p:nvPicPr>
          <p:cNvPr id="5126" name="Picture 6" descr="C:\Documents and Settings\Sea\Рабочий стол\Володичкины\Володичкины\сканированные 0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4071942"/>
            <a:ext cx="1643074" cy="2571768"/>
          </a:xfrm>
          <a:prstGeom prst="rect">
            <a:avLst/>
          </a:prstGeom>
          <a:noFill/>
        </p:spPr>
      </p:pic>
      <p:pic>
        <p:nvPicPr>
          <p:cNvPr id="5127" name="Picture 7" descr="C:\Documents and Settings\Sea\Рабочий стол\Володичкины\Володичкины\сканированные 0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7356" y="4270974"/>
            <a:ext cx="1760536" cy="2587026"/>
          </a:xfrm>
          <a:prstGeom prst="rect">
            <a:avLst/>
          </a:prstGeom>
          <a:noFill/>
        </p:spPr>
      </p:pic>
      <p:pic>
        <p:nvPicPr>
          <p:cNvPr id="5128" name="Picture 8" descr="C:\Documents and Settings\Sea\Рабочий стол\Володичкины\Володичкины\сканированные 01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43306" y="3929066"/>
            <a:ext cx="1903412" cy="2654099"/>
          </a:xfrm>
          <a:prstGeom prst="rect">
            <a:avLst/>
          </a:prstGeom>
          <a:noFill/>
        </p:spPr>
      </p:pic>
      <p:pic>
        <p:nvPicPr>
          <p:cNvPr id="5129" name="Picture 9" descr="C:\Documents and Settings\Sea\Рабочий стол\Володичкины\Володичкины\сканированные 01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0694" y="4321922"/>
            <a:ext cx="1785950" cy="2536078"/>
          </a:xfrm>
          <a:prstGeom prst="rect">
            <a:avLst/>
          </a:prstGeom>
          <a:noFill/>
        </p:spPr>
      </p:pic>
      <p:pic>
        <p:nvPicPr>
          <p:cNvPr id="5130" name="Picture 10" descr="C:\Documents and Settings\Sea\Рабочий стол\Володичкины\Володичкины\сканированные 01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86644" y="4143380"/>
            <a:ext cx="1652278" cy="2517773"/>
          </a:xfrm>
          <a:prstGeom prst="rect">
            <a:avLst/>
          </a:prstGeom>
          <a:noFill/>
        </p:spPr>
      </p:pic>
      <p:pic>
        <p:nvPicPr>
          <p:cNvPr id="13" name="Voennye_pesni_ZHuravliminus_vmusice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357158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51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72066" y="1428736"/>
            <a:ext cx="3614734" cy="485778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Александр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Андрей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Федор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Петр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Иван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Василий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Михаил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Константин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Николай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Рисунок 3" descr="http://www.samluka.ru/1710/volodichkiny/v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786190"/>
            <a:ext cx="4286281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5394134mu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857232"/>
            <a:ext cx="3810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1071546"/>
            <a:ext cx="4071966" cy="50546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на свете метится следами,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Сколько б ты ни вышагал путей.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Яблоня украшена плодами, </a:t>
            </a:r>
          </a:p>
          <a:p>
            <a:pPr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Женщина – судьбой своих детей.</a:t>
            </a:r>
          </a:p>
          <a:p>
            <a:endParaRPr lang="ru-RU" sz="2800" b="1" i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(С.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Островой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262b7cace9a69fc538cd9c55f5eff64e_i-1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571744"/>
            <a:ext cx="2552936" cy="219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Sea\Рабочий стол\Володичкины\Володичкины\сканированные 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4857760"/>
            <a:ext cx="2515224" cy="1725051"/>
          </a:xfrm>
          <a:prstGeom prst="rect">
            <a:avLst/>
          </a:prstGeom>
          <a:noFill/>
        </p:spPr>
      </p:pic>
      <p:pic>
        <p:nvPicPr>
          <p:cNvPr id="2050" name="Picture 2" descr="E:\Володичкины\Володичкины\сканированные 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546" y="357166"/>
            <a:ext cx="2428892" cy="309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Память о семье </a:t>
            </a:r>
            <a:r>
              <a:rPr lang="ru-RU" sz="28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Володичкиных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музее п.Алексеевка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&amp;Kcy;&amp;acy;&amp;rcy;&amp;tcy;&amp;icy;&amp;ncy;&amp;kcy;&amp;icy; &amp;pcy;&amp;ocy; &amp;zcy;&amp;acy;&amp;pcy;&amp;rcy;&amp;ocy;&amp;scy;&amp;ucy; &amp;scy;&amp;acy;&amp;jcy;&amp;tcy; &amp;mcy;&amp;ucy;&amp;zcy;&amp;iecy;&amp;yacy; &amp;vcy;&amp;ocy;&amp;lcy;&amp;ocy;&amp;dcy;&amp;icy;&amp;chcy;&amp;kcy;&amp;icy;&amp;ncy;&amp;ycy;&amp;khcy; &amp;pcy;.&amp;acy;&amp;lcy;&amp;iecy;&amp;kcy;&amp;scy;&amp;iecy;&amp;iecy;&amp;vcy;&amp;kcy;&amp;a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2928958" cy="2196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Documents and Settings\Sea\Рабочий стол\Володичкины\Володичкины\сканированные 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785926"/>
            <a:ext cx="3119431" cy="4137013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8" y="3643314"/>
            <a:ext cx="3143272" cy="280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Величественный памятник в России…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9734249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3429000"/>
            <a:ext cx="2333620" cy="2890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268473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00438"/>
            <a:ext cx="2214578" cy="314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Documents and Settings\Sea\Рабочий стол\Володичкины\Володичкины\сканированные 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2214554"/>
            <a:ext cx="3357587" cy="2843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Самарский край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Володичкиных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чтит…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Sea\Рабочий стол\Володичкины\Володичкины\сканированные 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02" y="1714488"/>
            <a:ext cx="4310370" cy="3857652"/>
          </a:xfrm>
          <a:prstGeom prst="rect">
            <a:avLst/>
          </a:prstGeom>
          <a:noFill/>
        </p:spPr>
      </p:pic>
      <p:pic>
        <p:nvPicPr>
          <p:cNvPr id="6147" name="Picture 3" descr="C:\Documents and Settings\Sea\Рабочий стол\Володичкины\Володичкины\сканированные 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5875" y="1428736"/>
            <a:ext cx="3430639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Дружная семья </a:t>
            </a:r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Володичкиных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Documents and Settings\Sea\Рабочий стол\Володичкины\Володичкины\сканированные 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337247"/>
            <a:ext cx="4000528" cy="5423898"/>
          </a:xfrm>
          <a:prstGeom prst="rect">
            <a:avLst/>
          </a:prstGeom>
          <a:noFill/>
        </p:spPr>
      </p:pic>
      <p:pic>
        <p:nvPicPr>
          <p:cNvPr id="7171" name="Picture 3" descr="C:\Documents and Settings\Sea\Рабочий стол\Володичкины\Володичкины\сканированные 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500306"/>
            <a:ext cx="4128276" cy="30686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1010</TotalTime>
  <Words>372</Words>
  <Application>Microsoft Office PowerPoint</Application>
  <PresentationFormat>Экран (4:3)</PresentationFormat>
  <Paragraphs>98</Paragraphs>
  <Slides>24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   Великая  Мать солдатская…  Володичкиной Прасковье Еремеевне  и ее сыновьям посвящается  </vt:lpstr>
      <vt:lpstr>Слайд 2</vt:lpstr>
      <vt:lpstr>Слайд 3</vt:lpstr>
      <vt:lpstr>Слайд 4</vt:lpstr>
      <vt:lpstr>Слайд 5</vt:lpstr>
      <vt:lpstr>Память о семье Володичкиных в музее п.Алексеевка</vt:lpstr>
      <vt:lpstr>Величественный памятник в России…</vt:lpstr>
      <vt:lpstr>      Самарский край Володичкиных чтит…</vt:lpstr>
      <vt:lpstr>          Дружная семья Володичкиных…</vt:lpstr>
      <vt:lpstr>Память… </vt:lpstr>
      <vt:lpstr>Память…</vt:lpstr>
      <vt:lpstr>Слайд 12</vt:lpstr>
      <vt:lpstr>     Володичкин Александр Павлович 1899 -1943гг.          Погиб 14.11.1943г. Белоруссия</vt:lpstr>
      <vt:lpstr> Володичкин Андрей Павлович 1900 -1942гг. </vt:lpstr>
      <vt:lpstr>Володичкин Федор Павлович 1904 -1941гг.  Пропал без вести. </vt:lpstr>
      <vt:lpstr>Володичкин Петр Павлович 1906 -1963гг.  Умер в п. Алексеевка. </vt:lpstr>
      <vt:lpstr>Володичкин Иван Павлович  1909 – 1973гг. Умер в п.Алексеевка. </vt:lpstr>
      <vt:lpstr>Володичкин Василий Павлович  1911 – 1945гг. Погиб 14.01.1945г. в Польше.  </vt:lpstr>
      <vt:lpstr>Володичкин Михаил Павлович  1913 – 1942гг. Пропал без вести.</vt:lpstr>
      <vt:lpstr>Володичкин Константин Павлович   1916 – 1986гг.</vt:lpstr>
      <vt:lpstr>Володичкин Николай Павлович  1918 – 1941гг.</vt:lpstr>
      <vt:lpstr>    История. Память. Война.</vt:lpstr>
      <vt:lpstr>     История. Память. Война.</vt:lpstr>
      <vt:lpstr>Слайд 24</vt:lpstr>
    </vt:vector>
  </TitlesOfParts>
  <Company>МБДОУ д/скв № 8 "Теремок"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"Бежевый"</dc:title>
  <dc:subject>День Победы</dc:subject>
  <dc:creator>Алейник Н.В.</dc:creator>
  <cp:lastModifiedBy>Sea</cp:lastModifiedBy>
  <cp:revision>64</cp:revision>
  <dcterms:created xsi:type="dcterms:W3CDTF">2015-01-29T08:01:15Z</dcterms:created>
  <dcterms:modified xsi:type="dcterms:W3CDTF">2024-10-31T19:47:09Z</dcterms:modified>
  <cp:category>презентация к празднику</cp:category>
</cp:coreProperties>
</file>