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65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9" d="100"/>
          <a:sy n="79" d="100"/>
        </p:scale>
        <p:origin x="490" y="-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055CCEE-0CDA-45BA-ADE3-78BA433A3F30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0133B96-9DAE-445F-877F-015726EB40F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975D36-20FD-4A43-BBF4-CE43195037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процессов у детей с ОВЗ в условиях ДОУ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0BB4B65-3F7C-425A-B313-63EED6A643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</a:p>
          <a:p>
            <a:pPr algn="r"/>
            <a:r>
              <a:rPr lang="ru-RU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Азарова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EB930BB-D6EA-4BBF-9BC1-42FEE78DB143}"/>
              </a:ext>
            </a:extLst>
          </p:cNvPr>
          <p:cNvSpPr/>
          <p:nvPr/>
        </p:nvSpPr>
        <p:spPr>
          <a:xfrm>
            <a:off x="2272684" y="365860"/>
            <a:ext cx="8362765" cy="102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                                                                                «Детский сад общеразвивающего вида №3 с.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Бехтеевка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Корочанского района Белгородской области»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57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AF29A5-41D3-4935-91BB-906DF3FAE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0124" y="2459115"/>
            <a:ext cx="9844488" cy="3452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5840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47EBE9-735A-4A7A-B09F-2AC18AED6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557" y="470517"/>
            <a:ext cx="9902055" cy="5440705"/>
          </a:xfrm>
        </p:spPr>
        <p:txBody>
          <a:bodyPr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«Познавательное развитие» </a:t>
            </a:r>
            <a:r>
              <a:rPr lang="ru-RU" dirty="0"/>
              <a:t>–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область, которая рассматривает формирование познавательных интересов и познавательных действий ребенка в различных видах деятельности: познавательно-исследовательской, сенсорно-моторной, продуктивной и др.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6" descr="http://wallpaperscraft.ru/image/rebenok_malchik_shar_planeta_imitaciya_oblaka_11007_1920x1080.jpg">
            <a:extLst>
              <a:ext uri="{FF2B5EF4-FFF2-40B4-BE49-F238E27FC236}">
                <a16:creationId xmlns:a16="http://schemas.microsoft.com/office/drawing/2014/main" xmlns="" id="{D0A4F5B5-7DDC-4C5C-A41D-AE7797970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4393" y="3278080"/>
            <a:ext cx="5638381" cy="3171589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78632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8266639-09DF-41A1-9481-C498A3434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5678" y="426129"/>
            <a:ext cx="9788934" cy="643187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задачей познавательного развития детей с ОВЗ является развитие у них познавательных психических процессов. К ним относятся: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</a:p>
          <a:p>
            <a:pPr lvl="1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</a:p>
          <a:p>
            <a:pPr lvl="1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</a:p>
          <a:p>
            <a:pPr lvl="1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</a:p>
          <a:p>
            <a:pPr lvl="1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</a:p>
          <a:p>
            <a:pPr lvl="1"/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BDC03B1F-9AA3-42E9-899F-0CCADF4D4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927" y="3107184"/>
            <a:ext cx="3036498" cy="354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B158574D-CD2C-4504-9510-EABE071FD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829" y="2230486"/>
            <a:ext cx="3818707" cy="381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50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570562-9700-476C-908A-DF58BD6EE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289" y="556181"/>
            <a:ext cx="9711323" cy="53550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упражнения, способствующие развитию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</a:t>
            </a:r>
          </a:p>
          <a:p>
            <a:pPr marL="0" indent="0" algn="ctr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«Да и нет не говорите, черный с белым не носите..»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«Волшебное слово»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что было»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«Назови, что ты видишь»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«Карлики и великаны»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2CC46C44-631C-49C1-8EF9-987A77EA0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6863" y="2931736"/>
            <a:ext cx="2472472" cy="24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CDAD0724-41D8-43DE-A3C8-00C0FAB92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10"/>
          <a:stretch/>
        </p:blipFill>
        <p:spPr bwMode="auto">
          <a:xfrm>
            <a:off x="6764724" y="4270139"/>
            <a:ext cx="3758153" cy="24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9665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D0A8EA-9491-4A07-ABC5-7B66BF012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507" y="471340"/>
            <a:ext cx="9638105" cy="5835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упражнения, способствующие развитию </a:t>
            </a:r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«Детектив»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«Пирамида»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ты видел в отпуске?»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«Следопыт»</a:t>
            </a:r>
          </a:p>
          <a:p>
            <a:pPr lvl="0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«Одежда»</a:t>
            </a:r>
          </a:p>
        </p:txBody>
      </p:sp>
    </p:spTree>
    <p:extLst>
      <p:ext uri="{BB962C8B-B14F-4D97-AF65-F5344CB8AC3E}">
        <p14:creationId xmlns:p14="http://schemas.microsoft.com/office/powerpoint/2010/main" val="3182906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83B856-7E97-4393-96FC-71C466F8F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5736" y="763480"/>
            <a:ext cx="9888876" cy="5147742"/>
          </a:xfrm>
        </p:spPr>
        <p:txBody>
          <a:bodyPr>
            <a:normAutofit/>
          </a:bodyPr>
          <a:lstStyle/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«Нарисуй такой же»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положил в мешок»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«Короткий рассказ»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«Башня»</a:t>
            </a:r>
          </a:p>
          <a:p>
            <a:pPr lvl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«Фигурка из палочек»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86921798-CC34-4C87-B6E1-A16CD57CE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690" y="3797597"/>
            <a:ext cx="3321215" cy="2843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xmlns="" id="{49C2D39F-6365-4592-97B9-4CF359F5B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114" y="1581097"/>
            <a:ext cx="2282578" cy="351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323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CA2BF6-D2D7-4603-B86B-DAD066AA8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9709" y="506027"/>
            <a:ext cx="10226227" cy="50323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упражнения, способствующие развитию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«Разложи картинки»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 слово»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лишний предмет», «Найди в ряду лишнюю фигуру»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«Творческий подход»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«Антонимы»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лото, домино, мозаику, конструктор, загадки.</a:t>
            </a:r>
          </a:p>
          <a:p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56BB3AD9-F072-435B-AE72-0A3B01274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522" y="3786783"/>
            <a:ext cx="2378499" cy="237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6F6656BF-4BF8-4387-AD92-86E0AAE81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023" y="4545295"/>
            <a:ext cx="2378499" cy="224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880D6E5A-FBB1-46BF-BC7E-0065DF514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483" y="4479499"/>
            <a:ext cx="4698476" cy="237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324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FAAFA4-C7D1-4402-871B-4084565C0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4311" y="301841"/>
            <a:ext cx="9009986" cy="596579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упражнения, способствующие развитию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«Перевертыши»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форму»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по росту»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«Сложи картинку»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чем я говорю?»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время года?»</a:t>
            </a: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предмет»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004EAABE-31BD-43D0-8645-1556F2737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307" y="4076050"/>
            <a:ext cx="3600745" cy="254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BD782AD4-C664-49B3-A526-BDE81A4E86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0"/>
          <a:stretch/>
        </p:blipFill>
        <p:spPr bwMode="auto">
          <a:xfrm>
            <a:off x="7588577" y="1689494"/>
            <a:ext cx="3415644" cy="21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818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FE0357-9B2C-4907-AE15-8ACDB144F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0643" y="550415"/>
            <a:ext cx="10363969" cy="65008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воображения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Сочиняйте вместе истории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Берите простые предметы (лист бумаги, карандаш, платок) и придумывайте, как его можно использовать.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лист бумаги, скомкайте его, посмотрите на то, что получилось и придумайте, на что это похоже.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краски и наделайте на листе кляксы, а потом рассматривайте их, пытаясь увидеть образы. Потом можно дорисовать до картинки.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5841737C-3C91-4248-8800-28DCA2384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59" y="4557113"/>
            <a:ext cx="2990081" cy="209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xmlns="" id="{4F13E08A-D366-4A36-A837-BB1D7A6DE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316" y="4838331"/>
            <a:ext cx="2990081" cy="194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xmlns="" id="{6DFB97C3-AF45-4B01-9E36-6F3D548F9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261" y="4214383"/>
            <a:ext cx="2297979" cy="209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6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</TotalTime>
  <Words>303</Words>
  <Application>Microsoft Office PowerPoint</Application>
  <PresentationFormat>Произвольный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Развитие познавательных процессов у детей с ОВЗ в условиях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процессов у детей с овз в условиях доу</dc:title>
  <dc:creator>kamanash201596@gmail.com</dc:creator>
  <cp:lastModifiedBy>Admin</cp:lastModifiedBy>
  <cp:revision>20</cp:revision>
  <dcterms:created xsi:type="dcterms:W3CDTF">2020-12-01T11:32:57Z</dcterms:created>
  <dcterms:modified xsi:type="dcterms:W3CDTF">2022-03-24T05:55:41Z</dcterms:modified>
</cp:coreProperties>
</file>