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153832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99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989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199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30539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0394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784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355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031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3026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8169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4209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0B55147-7C45-48BF-8E43-52B46BB167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42986">
            <a:off x="139202" y="328705"/>
            <a:ext cx="2163550" cy="1433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58952"/>
            <a:ext cx="8784976" cy="3566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 студенческого творчества 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AD5208C-9B23-42ED-9E47-B9682F8749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91021">
            <a:off x="6310600" y="4409795"/>
            <a:ext cx="2843808" cy="1884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B825F23-E640-40E0-85F1-2686E5713F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46583"/>
            <a:ext cx="2608037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C59EFCE-AE53-49ED-9B93-67CFCA18A4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26" y="3932245"/>
            <a:ext cx="1886677" cy="2847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50B1C97C-8027-421F-B129-2A1186EE1B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2147" y="4076838"/>
            <a:ext cx="3347864" cy="221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3" y="1845734"/>
            <a:ext cx="8187248" cy="402336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	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Региональный фестиваль студенческого творчества «</a:t>
            </a:r>
            <a:r>
              <a:rPr lang="ru-RU" dirty="0" err="1" smtClean="0"/>
              <a:t>СтудВесна</a:t>
            </a:r>
            <a:r>
              <a:rPr lang="ru-RU" dirty="0" smtClean="0"/>
              <a:t> КУПК» проводится среди коллективов художественной самодеятельности образовательных УСПО и учащихся школ г. Каменск-Уральский, Курганской области, Каменского района, целью которого является создание пространства для обмена опытом культуры, выявление и развитие творческого потенциала молодежи.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B92644-8FA6-4EC3-83CE-A77BFB16F8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988840"/>
            <a:ext cx="4905965" cy="19405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максимальные условия для роста и развития ребенка;</a:t>
            </a:r>
          </a:p>
          <a:p>
            <a:pPr>
              <a:lnSpc>
                <a:spcPct val="100000"/>
              </a:lnSpc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полезным прикладным навыкам и умениям, направленным на развитие творческих способностей;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духовного и культурного самосознания, социально-коммуникативной компетентности студентов, учащихся;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ярких творческих индивидуальностей;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Обмен творческими достижениями;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талантливой студенческой молодежи, создание условий для реализации их творческого потенциала;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Консолидация усилий муниципальных органов и общественных организаций в сфере поддержки творчества студентов и учащихся;</a:t>
            </a:r>
          </a:p>
          <a:p>
            <a:pPr>
              <a:lnSpc>
                <a:spcPct val="100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профессиональных, культурных связей между творческими студенческими коллективами, молодежными организациями и учебными заведениями г. Каменска-Уральского, учреждений среднего профессионального образования Свердловской области, Каменского района и Курганской области.</a:t>
            </a:r>
          </a:p>
        </p:txBody>
      </p:sp>
      <p:pic>
        <p:nvPicPr>
          <p:cNvPr id="1026" name="Picture 2" descr="C:\Users\bosh\Downloads\IMG_4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52"/>
            <a:ext cx="2862985" cy="1905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bosh\Downloads\IMG_4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857628"/>
            <a:ext cx="1565881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5734"/>
            <a:ext cx="8712967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программа Фестиваля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КУПК», организуется по следующим направлениям: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Вокал (солисты, группы, ансамбли); хоры; вокально-инструментальные коллективы (группы, ансамбли).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Хореография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народный танец; бальный танец; современный танец.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Театр: Театр малых форм; художественное слово и др.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Оригинальный жанр.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1F8B026-8774-4680-BFD6-F7CA8A1C5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4" y="142852"/>
            <a:ext cx="1965397" cy="15386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bosh\Downloads\IMG_42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000504"/>
            <a:ext cx="321471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bosh\Downloads\IMG_420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4429132"/>
            <a:ext cx="3036886" cy="219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3" y="1845734"/>
            <a:ext cx="8187248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оценок жюри Фестиваля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Соответствие темы;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профессионализм;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зрелищность;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художественное оформление выступления;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уровень организации;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морально-этическое содержание номера.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8E1960-F237-4A10-9E5D-1CFE20574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6583" y="3088166"/>
            <a:ext cx="3707904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C:\Users\bosh\Downloads\IMG_42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143380"/>
            <a:ext cx="3810000" cy="25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925504" cy="1450757"/>
          </a:xfrm>
        </p:spPr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5734"/>
            <a:ext cx="8712967" cy="45122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dirty="0" smtClean="0"/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Программа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в соответствии с нормами и положениями: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Федерального закона от 29.12.2012 г. № 273-ФЗ «Об образовании в Российской Федерации;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Федерального закона от 31.07.2020 № 304-ФЗ «О внесении изменений в Федеральный закон «Об образовании в Российской Федерации» по вопросам воспитания обучающихся»;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Распоряжения Правительства от 29.05.2015 г. № 996-р «Стратегия развития воспитания в Российской Федерации на период до 2025 года»;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Примерной рабочей программой воспитания для образовательных организаций, реализующих программы среднего профессионального образования ФГНУ «Институт детства, семьи и воспитания».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 descr="C:\Users\bosh\Downloads\IMG_421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872834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78C3E4-FD4D-4D90-84C9-7568EF990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86604"/>
            <a:ext cx="8712968" cy="1450757"/>
          </a:xfrm>
        </p:spPr>
        <p:txBody>
          <a:bodyPr/>
          <a:lstStyle/>
          <a:p>
            <a:pPr algn="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КУПК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919950-1C48-451F-9A9A-4D5842813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5734"/>
            <a:ext cx="8640959" cy="4023360"/>
          </a:xfrm>
        </p:spPr>
        <p:txBody>
          <a:bodyPr/>
          <a:lstStyle/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СтудВесна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КУПК» - это платформа, способная поддерживать в студенчестве настоящий дух сообщества, дающая возможность обмениваться впечатлениями и творческим опытом, объединяться для воплощения новых идей. </a:t>
            </a:r>
          </a:p>
        </p:txBody>
      </p:sp>
      <p:pic>
        <p:nvPicPr>
          <p:cNvPr id="5122" name="Picture 2" descr="C:\Users\bosh\Downloads\IMG_4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410969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bosh\Downloads\IMG_42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429132"/>
            <a:ext cx="3037304" cy="2028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5" name="Picture 5" descr="C:\Users\bosh\Downloads\IMG_42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214818"/>
            <a:ext cx="3143272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95776310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1093</TotalTime>
  <Words>151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Ретро</vt:lpstr>
      <vt:lpstr>Фестиваль студенческого творчества  «СтудВесна КУПК»</vt:lpstr>
      <vt:lpstr>СтудВесна КУПК</vt:lpstr>
      <vt:lpstr>СтудВесна КУПК</vt:lpstr>
      <vt:lpstr>СтудВесна КУПК</vt:lpstr>
      <vt:lpstr>СтудВесна КУПК</vt:lpstr>
      <vt:lpstr>СтудВесна КУПК</vt:lpstr>
      <vt:lpstr>СтудВесна КУПК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Фестиваль студенческого творчества «Весна КУПК»</dc:title>
  <dc:creator>Бош Кристина</dc:creator>
  <cp:lastModifiedBy>bosh</cp:lastModifiedBy>
  <cp:revision>24</cp:revision>
  <dcterms:created xsi:type="dcterms:W3CDTF">2024-09-17T05:59:56Z</dcterms:created>
  <dcterms:modified xsi:type="dcterms:W3CDTF">2024-09-27T05:41:20Z</dcterms:modified>
</cp:coreProperties>
</file>