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diagrams/quickStyle10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7" r:id="rId4"/>
    <p:sldId id="266" r:id="rId5"/>
    <p:sldId id="265" r:id="rId6"/>
    <p:sldId id="264" r:id="rId7"/>
    <p:sldId id="259" r:id="rId8"/>
    <p:sldId id="262" r:id="rId9"/>
    <p:sldId id="263" r:id="rId10"/>
    <p:sldId id="269" r:id="rId11"/>
    <p:sldId id="261" r:id="rId12"/>
    <p:sldId id="268" r:id="rId13"/>
    <p:sldId id="267" r:id="rId14"/>
    <p:sldId id="270" r:id="rId15"/>
    <p:sldId id="271" r:id="rId16"/>
    <p:sldId id="276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90F0D3-EA0F-4DD9-8FF6-DE939D1C88CF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CD3BE5-B6A0-4BDD-97E5-ED9282F6B6E0}">
      <dgm:prSet phldrT="[Текст]" custT="1"/>
      <dgm:spPr/>
      <dgm:t>
        <a:bodyPr/>
        <a:lstStyle/>
        <a:p>
          <a:r>
            <a: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Употребление разрушающих веществ</a:t>
          </a:r>
          <a:endParaRPr lang="ru-RU" sz="1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2D10AE7-C1A5-4880-A668-5349189B6802}" type="sibTrans" cxnId="{27AE2BA2-19A3-4397-9C38-239FAE95FC23}">
      <dgm:prSet/>
      <dgm:spPr/>
      <dgm:t>
        <a:bodyPr/>
        <a:lstStyle/>
        <a:p>
          <a:endParaRPr lang="ru-RU"/>
        </a:p>
      </dgm:t>
    </dgm:pt>
    <dgm:pt modelId="{DA0AE1FA-C035-4099-9340-16C706AF5DD8}" type="parTrans" cxnId="{27AE2BA2-19A3-4397-9C38-239FAE95FC23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B46A3B-40CF-4428-A072-B613363AB1C3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ЧС, связанные с нарушением здоровья человека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59E6380-E4DD-41C5-B859-3D351AF813B4}" type="sibTrans" cxnId="{E278664E-5CA0-4537-BB42-0D78E1A55428}">
      <dgm:prSet/>
      <dgm:spPr/>
      <dgm:t>
        <a:bodyPr/>
        <a:lstStyle/>
        <a:p>
          <a:endParaRPr lang="ru-RU"/>
        </a:p>
      </dgm:t>
    </dgm:pt>
    <dgm:pt modelId="{B4F0F83F-1EDE-4EC4-AF49-1438E983725E}" type="parTrans" cxnId="{E278664E-5CA0-4537-BB42-0D78E1A55428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8784E2-E72D-418F-8C65-845AA49F22C3}">
      <dgm:prSet phldrT="[Текст]"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Психическое воздействие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1A89722-A782-4067-ADE6-CFDA556F94B2}" type="sibTrans" cxnId="{01F6D4F6-9B0D-4D42-AE46-BA2E33A5909E}">
      <dgm:prSet/>
      <dgm:spPr/>
      <dgm:t>
        <a:bodyPr/>
        <a:lstStyle/>
        <a:p>
          <a:endParaRPr lang="ru-RU"/>
        </a:p>
      </dgm:t>
    </dgm:pt>
    <dgm:pt modelId="{4E22BD0F-BC6D-45EC-B812-8FC5B49D0FAF}" type="parTrans" cxnId="{01F6D4F6-9B0D-4D42-AE46-BA2E33A5909E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7722F7-2371-4D9C-BC90-0CEF25CA8C6B}">
      <dgm:prSet phldrT="[Текст]"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ЧС, связанные с воздействием на человека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E1D90D-2885-4261-AE1F-6BBE90AAF721}" type="sibTrans" cxnId="{14E40CDA-D93F-4072-B38E-FC54927DB1E6}">
      <dgm:prSet/>
      <dgm:spPr/>
      <dgm:t>
        <a:bodyPr/>
        <a:lstStyle/>
        <a:p>
          <a:endParaRPr lang="ru-RU"/>
        </a:p>
      </dgm:t>
    </dgm:pt>
    <dgm:pt modelId="{9F44BBEC-E44F-4FC1-94ED-18725C3EB89B}" type="parTrans" cxnId="{14E40CDA-D93F-4072-B38E-FC54927DB1E6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1390F9C-2DE2-474B-9595-99A9CAE82540}">
      <dgm:prSet phldrT="[Текст]" custT="1"/>
      <dgm:spPr/>
      <dgm:t>
        <a:bodyPr/>
        <a:lstStyle/>
        <a:p>
          <a:r>
            <a: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ЧС социального характера</a:t>
          </a:r>
          <a:endParaRPr lang="ru-RU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DC8846A-64DC-453B-8FA3-C9313F0B7354}" type="sibTrans" cxnId="{1769C748-54FA-440E-A367-2B0E0A61C4E8}">
      <dgm:prSet/>
      <dgm:spPr/>
      <dgm:t>
        <a:bodyPr/>
        <a:lstStyle/>
        <a:p>
          <a:endParaRPr lang="ru-RU"/>
        </a:p>
      </dgm:t>
    </dgm:pt>
    <dgm:pt modelId="{3B6FC4BC-AB35-40D9-B9EB-D9B7FF77F000}" type="parTrans" cxnId="{1769C748-54FA-440E-A367-2B0E0A61C4E8}">
      <dgm:prSet/>
      <dgm:spPr/>
      <dgm:t>
        <a:bodyPr/>
        <a:lstStyle/>
        <a:p>
          <a:endParaRPr lang="ru-RU"/>
        </a:p>
      </dgm:t>
    </dgm:pt>
    <dgm:pt modelId="{3C99E81D-3C8A-4618-AB4D-D29509C8056A}">
      <dgm:prSet custT="1"/>
      <dgm:spPr/>
      <dgm:t>
        <a:bodyPr/>
        <a:lstStyle/>
        <a:p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ЧС, связанные с воздействием на группы людей</a:t>
          </a:r>
          <a:endParaRPr lang="ru-RU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51FCA80-0822-49C3-8983-6D76C4872844}" type="parTrans" cxnId="{8BAFB445-BDD7-4F4D-8F37-A43B9D76A880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43D5ED-B754-4EE5-8913-7184FE59BE38}" type="sibTrans" cxnId="{8BAFB445-BDD7-4F4D-8F37-A43B9D76A880}">
      <dgm:prSet/>
      <dgm:spPr/>
      <dgm:t>
        <a:bodyPr/>
        <a:lstStyle/>
        <a:p>
          <a:endParaRPr lang="ru-RU"/>
        </a:p>
      </dgm:t>
    </dgm:pt>
    <dgm:pt modelId="{BB89902A-6D5F-475B-9B3F-60B4D706473B}">
      <dgm:prSet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Социальные болезни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DD4B36-B447-478A-8C10-2A993630C179}" type="parTrans" cxnId="{42956C85-C106-4BFC-A5CA-C18F0E2AC4CF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A1BD08-BAC3-4A91-9C8F-49195EF472BF}" type="sibTrans" cxnId="{42956C85-C106-4BFC-A5CA-C18F0E2AC4CF}">
      <dgm:prSet/>
      <dgm:spPr/>
      <dgm:t>
        <a:bodyPr/>
        <a:lstStyle/>
        <a:p>
          <a:endParaRPr lang="ru-RU"/>
        </a:p>
      </dgm:t>
    </dgm:pt>
    <dgm:pt modelId="{E4795FDA-F425-4865-8FE3-E039D6E5F50B}">
      <dgm:prSet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Нарушение психики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EDC402-97DA-4635-A485-6025C88B4B2F}" type="parTrans" cxnId="{F35144E2-2BA6-40B8-9178-947C1770A215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10C3A0-B933-49E8-9CD1-A6D56AF9D4BB}" type="sibTrans" cxnId="{F35144E2-2BA6-40B8-9178-947C1770A215}">
      <dgm:prSet/>
      <dgm:spPr/>
      <dgm:t>
        <a:bodyPr/>
        <a:lstStyle/>
        <a:p>
          <a:endParaRPr lang="ru-RU"/>
        </a:p>
      </dgm:t>
    </dgm:pt>
    <dgm:pt modelId="{82CC2D65-9E41-48B7-AB3E-17343E1EFEF0}">
      <dgm:prSet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Физическое воздействие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A4760A6-9570-4559-B513-A4BB8AED6012}" type="parTrans" cxnId="{90A53238-FE1C-4F3A-A55F-8A6B876DF89F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31828D-E478-461A-B37E-3D39721DBA3D}" type="sibTrans" cxnId="{90A53238-FE1C-4F3A-A55F-8A6B876DF89F}">
      <dgm:prSet/>
      <dgm:spPr/>
      <dgm:t>
        <a:bodyPr/>
        <a:lstStyle/>
        <a:p>
          <a:endParaRPr lang="ru-RU"/>
        </a:p>
      </dgm:t>
    </dgm:pt>
    <dgm:pt modelId="{607C76E7-D737-4846-A0B4-1471C2BE28D9}">
      <dgm:prSet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Экономик-социальные ЧС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2DD590-CCE4-4AE6-B3BD-352A3BF841E4}" type="parTrans" cxnId="{4769E20C-2821-42E6-9C9C-9161BFEDFB7B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9010DD-A1B9-47B6-B2C6-3BE0C85057B8}" type="sibTrans" cxnId="{4769E20C-2821-42E6-9C9C-9161BFEDFB7B}">
      <dgm:prSet/>
      <dgm:spPr/>
      <dgm:t>
        <a:bodyPr/>
        <a:lstStyle/>
        <a:p>
          <a:endParaRPr lang="ru-RU"/>
        </a:p>
      </dgm:t>
    </dgm:pt>
    <dgm:pt modelId="{0B77E1A5-84E5-446D-85A1-C5D3BABD3849}">
      <dgm:prSet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Политико-социальные ЧС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EFF497-2906-49B4-8677-E38D884424F5}" type="parTrans" cxnId="{1DC65E89-76F8-401B-AA2A-065E70381660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A03BE0-73A2-4F8E-859D-5C97475FA795}" type="sibTrans" cxnId="{1DC65E89-76F8-401B-AA2A-065E70381660}">
      <dgm:prSet/>
      <dgm:spPr/>
      <dgm:t>
        <a:bodyPr/>
        <a:lstStyle/>
        <a:p>
          <a:endParaRPr lang="ru-RU"/>
        </a:p>
      </dgm:t>
    </dgm:pt>
    <dgm:pt modelId="{6670E63F-DC69-4A6F-8685-6762C636D12B}">
      <dgm:prSet custT="1"/>
      <dgm:spPr/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Демографическо-социальные ЧС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6D0CDB-606E-4426-8F13-A243AD75E542}" type="parTrans" cxnId="{664FB5DE-E57D-4902-ADCF-9E58E9D221D1}">
      <dgm:prSet/>
      <dgm:spPr/>
      <dgm:t>
        <a:bodyPr/>
        <a:lstStyle/>
        <a:p>
          <a:endParaRPr lang="ru-RU" sz="28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231F5C-FF3A-45B8-A601-5EB7CAC50BE0}" type="sibTrans" cxnId="{664FB5DE-E57D-4902-ADCF-9E58E9D221D1}">
      <dgm:prSet/>
      <dgm:spPr/>
      <dgm:t>
        <a:bodyPr/>
        <a:lstStyle/>
        <a:p>
          <a:endParaRPr lang="ru-RU"/>
        </a:p>
      </dgm:t>
    </dgm:pt>
    <dgm:pt modelId="{A556DE72-5C12-4482-98D8-BD7232C875F2}" type="pres">
      <dgm:prSet presAssocID="{0990F0D3-EA0F-4DD9-8FF6-DE939D1C88C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4B0896-C7DD-477A-AE66-0428D46CCBA9}" type="pres">
      <dgm:prSet presAssocID="{0990F0D3-EA0F-4DD9-8FF6-DE939D1C88CF}" presName="hierFlow" presStyleCnt="0"/>
      <dgm:spPr/>
    </dgm:pt>
    <dgm:pt modelId="{7BF01EB4-B7A6-4826-A68C-0E4524E517A5}" type="pres">
      <dgm:prSet presAssocID="{0990F0D3-EA0F-4DD9-8FF6-DE939D1C88C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FAA4544-93DC-4B24-8A07-C74770390290}" type="pres">
      <dgm:prSet presAssocID="{91390F9C-2DE2-474B-9595-99A9CAE82540}" presName="Name14" presStyleCnt="0"/>
      <dgm:spPr/>
    </dgm:pt>
    <dgm:pt modelId="{59FC90D0-4B0C-45B7-8431-5E053890BC1F}" type="pres">
      <dgm:prSet presAssocID="{91390F9C-2DE2-474B-9595-99A9CAE82540}" presName="level1Shape" presStyleLbl="node0" presStyleIdx="0" presStyleCnt="1" custFlipVert="0" custScaleX="765533" custScaleY="32440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5D2EA4-4EED-4111-AAD6-0724DC55DCF8}" type="pres">
      <dgm:prSet presAssocID="{91390F9C-2DE2-474B-9595-99A9CAE82540}" presName="hierChild2" presStyleCnt="0"/>
      <dgm:spPr/>
    </dgm:pt>
    <dgm:pt modelId="{C941500A-80C6-443F-8478-7EA7FE2DE579}" type="pres">
      <dgm:prSet presAssocID="{9F44BBEC-E44F-4FC1-94ED-18725C3EB89B}" presName="Name19" presStyleLbl="parChTrans1D2" presStyleIdx="0" presStyleCnt="3"/>
      <dgm:spPr/>
      <dgm:t>
        <a:bodyPr/>
        <a:lstStyle/>
        <a:p>
          <a:endParaRPr lang="ru-RU"/>
        </a:p>
      </dgm:t>
    </dgm:pt>
    <dgm:pt modelId="{E6166A8D-691A-4237-9BCC-5019454AD36C}" type="pres">
      <dgm:prSet presAssocID="{1A7722F7-2371-4D9C-BC90-0CEF25CA8C6B}" presName="Name21" presStyleCnt="0"/>
      <dgm:spPr/>
    </dgm:pt>
    <dgm:pt modelId="{F7A913DE-4614-4FBF-8B41-DC4A190ED78D}" type="pres">
      <dgm:prSet presAssocID="{1A7722F7-2371-4D9C-BC90-0CEF25CA8C6B}" presName="level2Shape" presStyleLbl="node2" presStyleIdx="0" presStyleCnt="3" custScaleX="276672" custScaleY="166438"/>
      <dgm:spPr/>
      <dgm:t>
        <a:bodyPr/>
        <a:lstStyle/>
        <a:p>
          <a:endParaRPr lang="ru-RU"/>
        </a:p>
      </dgm:t>
    </dgm:pt>
    <dgm:pt modelId="{5E982A1E-550E-438E-9175-214D4475DC23}" type="pres">
      <dgm:prSet presAssocID="{1A7722F7-2371-4D9C-BC90-0CEF25CA8C6B}" presName="hierChild3" presStyleCnt="0"/>
      <dgm:spPr/>
    </dgm:pt>
    <dgm:pt modelId="{14CC1D7A-5C7E-45FB-859B-087A9541FD04}" type="pres">
      <dgm:prSet presAssocID="{4E22BD0F-BC6D-45EC-B812-8FC5B49D0FAF}" presName="Name19" presStyleLbl="parChTrans1D3" presStyleIdx="0" presStyleCnt="8"/>
      <dgm:spPr/>
      <dgm:t>
        <a:bodyPr/>
        <a:lstStyle/>
        <a:p>
          <a:endParaRPr lang="ru-RU"/>
        </a:p>
      </dgm:t>
    </dgm:pt>
    <dgm:pt modelId="{6A4708E9-548D-4402-9307-FEC0CE072433}" type="pres">
      <dgm:prSet presAssocID="{EC8784E2-E72D-418F-8C65-845AA49F22C3}" presName="Name21" presStyleCnt="0"/>
      <dgm:spPr/>
    </dgm:pt>
    <dgm:pt modelId="{C2744048-59C3-426F-80BC-F6812E2CAEE8}" type="pres">
      <dgm:prSet presAssocID="{EC8784E2-E72D-418F-8C65-845AA49F22C3}" presName="level2Shape" presStyleLbl="node3" presStyleIdx="0" presStyleCnt="8" custScaleX="156750" custScaleY="456641" custLinFactNeighborX="-6630" custLinFactNeighborY="20609"/>
      <dgm:spPr/>
      <dgm:t>
        <a:bodyPr/>
        <a:lstStyle/>
        <a:p>
          <a:endParaRPr lang="ru-RU"/>
        </a:p>
      </dgm:t>
    </dgm:pt>
    <dgm:pt modelId="{ACFA1041-DF1A-4C2E-A9D7-24E44AB9FC18}" type="pres">
      <dgm:prSet presAssocID="{EC8784E2-E72D-418F-8C65-845AA49F22C3}" presName="hierChild3" presStyleCnt="0"/>
      <dgm:spPr/>
    </dgm:pt>
    <dgm:pt modelId="{8819C897-44D9-4F38-ACAF-5A1BF187F8C3}" type="pres">
      <dgm:prSet presAssocID="{2A4760A6-9570-4559-B513-A4BB8AED6012}" presName="Name19" presStyleLbl="parChTrans1D3" presStyleIdx="1" presStyleCnt="8"/>
      <dgm:spPr/>
      <dgm:t>
        <a:bodyPr/>
        <a:lstStyle/>
        <a:p>
          <a:endParaRPr lang="ru-RU"/>
        </a:p>
      </dgm:t>
    </dgm:pt>
    <dgm:pt modelId="{7D4253E3-5B9C-46AA-B5A0-B918EEAEF01F}" type="pres">
      <dgm:prSet presAssocID="{82CC2D65-9E41-48B7-AB3E-17343E1EFEF0}" presName="Name21" presStyleCnt="0"/>
      <dgm:spPr/>
    </dgm:pt>
    <dgm:pt modelId="{FB1C2A2F-461A-4D20-A714-C5741BC24C37}" type="pres">
      <dgm:prSet presAssocID="{82CC2D65-9E41-48B7-AB3E-17343E1EFEF0}" presName="level2Shape" presStyleLbl="node3" presStyleIdx="1" presStyleCnt="8" custScaleX="177907" custScaleY="454528" custLinFactNeighborX="12882" custLinFactNeighborY="20609"/>
      <dgm:spPr/>
      <dgm:t>
        <a:bodyPr/>
        <a:lstStyle/>
        <a:p>
          <a:endParaRPr lang="ru-RU"/>
        </a:p>
      </dgm:t>
    </dgm:pt>
    <dgm:pt modelId="{411121E9-84C1-402A-A2BC-A6680E6A618B}" type="pres">
      <dgm:prSet presAssocID="{82CC2D65-9E41-48B7-AB3E-17343E1EFEF0}" presName="hierChild3" presStyleCnt="0"/>
      <dgm:spPr/>
    </dgm:pt>
    <dgm:pt modelId="{3102C8B7-A0F9-486B-A590-A8A1C6606260}" type="pres">
      <dgm:prSet presAssocID="{B4F0F83F-1EDE-4EC4-AF49-1438E983725E}" presName="Name19" presStyleLbl="parChTrans1D2" presStyleIdx="1" presStyleCnt="3"/>
      <dgm:spPr/>
      <dgm:t>
        <a:bodyPr/>
        <a:lstStyle/>
        <a:p>
          <a:endParaRPr lang="ru-RU"/>
        </a:p>
      </dgm:t>
    </dgm:pt>
    <dgm:pt modelId="{FA9421F7-1B6B-4C7A-A326-1C658873CE6D}" type="pres">
      <dgm:prSet presAssocID="{26B46A3B-40CF-4428-A072-B613363AB1C3}" presName="Name21" presStyleCnt="0"/>
      <dgm:spPr/>
    </dgm:pt>
    <dgm:pt modelId="{D496EBBF-8E0F-445B-825E-4CB0B86F4D4B}" type="pres">
      <dgm:prSet presAssocID="{26B46A3B-40CF-4428-A072-B613363AB1C3}" presName="level2Shape" presStyleLbl="node2" presStyleIdx="1" presStyleCnt="3" custScaleX="373151" custScaleY="175399"/>
      <dgm:spPr/>
      <dgm:t>
        <a:bodyPr/>
        <a:lstStyle/>
        <a:p>
          <a:endParaRPr lang="ru-RU"/>
        </a:p>
      </dgm:t>
    </dgm:pt>
    <dgm:pt modelId="{06F3902C-DD45-4C27-A77E-30C07C507B93}" type="pres">
      <dgm:prSet presAssocID="{26B46A3B-40CF-4428-A072-B613363AB1C3}" presName="hierChild3" presStyleCnt="0"/>
      <dgm:spPr/>
    </dgm:pt>
    <dgm:pt modelId="{83595736-F636-4795-A64C-ABF85121AB76}" type="pres">
      <dgm:prSet presAssocID="{DA0AE1FA-C035-4099-9340-16C706AF5DD8}" presName="Name19" presStyleLbl="parChTrans1D3" presStyleIdx="2" presStyleCnt="8"/>
      <dgm:spPr/>
      <dgm:t>
        <a:bodyPr/>
        <a:lstStyle/>
        <a:p>
          <a:endParaRPr lang="ru-RU"/>
        </a:p>
      </dgm:t>
    </dgm:pt>
    <dgm:pt modelId="{4FB3F628-4AA0-419B-81B5-8CC12F1CFE9E}" type="pres">
      <dgm:prSet presAssocID="{31CD3BE5-B6A0-4BDD-97E5-ED9282F6B6E0}" presName="Name21" presStyleCnt="0"/>
      <dgm:spPr/>
    </dgm:pt>
    <dgm:pt modelId="{0EA96FA9-2257-4BDE-9BAE-62A5BBFD7945}" type="pres">
      <dgm:prSet presAssocID="{31CD3BE5-B6A0-4BDD-97E5-ED9282F6B6E0}" presName="level2Shape" presStyleLbl="node3" presStyleIdx="2" presStyleCnt="8" custScaleX="107336" custScaleY="487306" custLinFactNeighborX="14009" custLinFactNeighborY="18481"/>
      <dgm:spPr/>
      <dgm:t>
        <a:bodyPr/>
        <a:lstStyle/>
        <a:p>
          <a:endParaRPr lang="ru-RU"/>
        </a:p>
      </dgm:t>
    </dgm:pt>
    <dgm:pt modelId="{F6901BB4-A6BF-47BC-BEF1-D85B940070F0}" type="pres">
      <dgm:prSet presAssocID="{31CD3BE5-B6A0-4BDD-97E5-ED9282F6B6E0}" presName="hierChild3" presStyleCnt="0"/>
      <dgm:spPr/>
    </dgm:pt>
    <dgm:pt modelId="{4A8A1AC0-03F8-482D-BD70-10D7885F518D}" type="pres">
      <dgm:prSet presAssocID="{9ADD4B36-B447-478A-8C10-2A993630C179}" presName="Name19" presStyleLbl="parChTrans1D3" presStyleIdx="3" presStyleCnt="8"/>
      <dgm:spPr/>
      <dgm:t>
        <a:bodyPr/>
        <a:lstStyle/>
        <a:p>
          <a:endParaRPr lang="ru-RU"/>
        </a:p>
      </dgm:t>
    </dgm:pt>
    <dgm:pt modelId="{24E48BBA-E55A-41B7-B4B8-CF78D16FC6E4}" type="pres">
      <dgm:prSet presAssocID="{BB89902A-6D5F-475B-9B3F-60B4D706473B}" presName="Name21" presStyleCnt="0"/>
      <dgm:spPr/>
    </dgm:pt>
    <dgm:pt modelId="{125F3343-EAE9-4979-9964-D6282DD8D8FC}" type="pres">
      <dgm:prSet presAssocID="{BB89902A-6D5F-475B-9B3F-60B4D706473B}" presName="level2Shape" presStyleLbl="node3" presStyleIdx="3" presStyleCnt="8" custScaleX="132969" custScaleY="488513" custLinFactNeighborX="1753" custLinFactNeighborY="20570"/>
      <dgm:spPr/>
      <dgm:t>
        <a:bodyPr/>
        <a:lstStyle/>
        <a:p>
          <a:endParaRPr lang="ru-RU"/>
        </a:p>
      </dgm:t>
    </dgm:pt>
    <dgm:pt modelId="{228707E7-FC6C-4642-BE60-87DC27BC07CE}" type="pres">
      <dgm:prSet presAssocID="{BB89902A-6D5F-475B-9B3F-60B4D706473B}" presName="hierChild3" presStyleCnt="0"/>
      <dgm:spPr/>
    </dgm:pt>
    <dgm:pt modelId="{8B0D16AD-521B-453A-8A6A-AAAC8066F8AE}" type="pres">
      <dgm:prSet presAssocID="{C6EDC402-97DA-4635-A485-6025C88B4B2F}" presName="Name19" presStyleLbl="parChTrans1D3" presStyleIdx="4" presStyleCnt="8"/>
      <dgm:spPr/>
      <dgm:t>
        <a:bodyPr/>
        <a:lstStyle/>
        <a:p>
          <a:endParaRPr lang="ru-RU"/>
        </a:p>
      </dgm:t>
    </dgm:pt>
    <dgm:pt modelId="{5D2FE78E-B392-46CC-8D39-CFBC30BCCBE1}" type="pres">
      <dgm:prSet presAssocID="{E4795FDA-F425-4865-8FE3-E039D6E5F50B}" presName="Name21" presStyleCnt="0"/>
      <dgm:spPr/>
    </dgm:pt>
    <dgm:pt modelId="{3DCEE465-A127-45F0-B881-6B2AB7B088AD}" type="pres">
      <dgm:prSet presAssocID="{E4795FDA-F425-4865-8FE3-E039D6E5F50B}" presName="level2Shape" presStyleLbl="node3" presStyleIdx="4" presStyleCnt="8" custScaleX="125662" custScaleY="474037" custLinFactNeighborX="-3450" custLinFactNeighborY="18481"/>
      <dgm:spPr/>
      <dgm:t>
        <a:bodyPr/>
        <a:lstStyle/>
        <a:p>
          <a:endParaRPr lang="ru-RU"/>
        </a:p>
      </dgm:t>
    </dgm:pt>
    <dgm:pt modelId="{FB6072DF-FF5A-43D4-A5B6-ABF9CFC04EB1}" type="pres">
      <dgm:prSet presAssocID="{E4795FDA-F425-4865-8FE3-E039D6E5F50B}" presName="hierChild3" presStyleCnt="0"/>
      <dgm:spPr/>
    </dgm:pt>
    <dgm:pt modelId="{5892AFAF-03B5-4FBF-86F2-6FC58887B67D}" type="pres">
      <dgm:prSet presAssocID="{D51FCA80-0822-49C3-8983-6D76C4872844}" presName="Name19" presStyleLbl="parChTrans1D2" presStyleIdx="2" presStyleCnt="3"/>
      <dgm:spPr/>
      <dgm:t>
        <a:bodyPr/>
        <a:lstStyle/>
        <a:p>
          <a:endParaRPr lang="ru-RU"/>
        </a:p>
      </dgm:t>
    </dgm:pt>
    <dgm:pt modelId="{4A1A078B-8E3A-4C50-BEE2-A10893CB9E60}" type="pres">
      <dgm:prSet presAssocID="{3C99E81D-3C8A-4618-AB4D-D29509C8056A}" presName="Name21" presStyleCnt="0"/>
      <dgm:spPr/>
    </dgm:pt>
    <dgm:pt modelId="{EAE625BF-A8FE-4087-898B-26AF6BB4AA81}" type="pres">
      <dgm:prSet presAssocID="{3C99E81D-3C8A-4618-AB4D-D29509C8056A}" presName="level2Shape" presStyleLbl="node2" presStyleIdx="2" presStyleCnt="3" custScaleX="425565" custScaleY="206460"/>
      <dgm:spPr/>
      <dgm:t>
        <a:bodyPr/>
        <a:lstStyle/>
        <a:p>
          <a:endParaRPr lang="ru-RU"/>
        </a:p>
      </dgm:t>
    </dgm:pt>
    <dgm:pt modelId="{83359F5B-03C0-4589-9643-450C8D4B1434}" type="pres">
      <dgm:prSet presAssocID="{3C99E81D-3C8A-4618-AB4D-D29509C8056A}" presName="hierChild3" presStyleCnt="0"/>
      <dgm:spPr/>
    </dgm:pt>
    <dgm:pt modelId="{B474E333-C32D-4086-9EE7-10D13A028751}" type="pres">
      <dgm:prSet presAssocID="{482DD590-CCE4-4AE6-B3BD-352A3BF841E4}" presName="Name19" presStyleLbl="parChTrans1D3" presStyleIdx="5" presStyleCnt="8"/>
      <dgm:spPr/>
      <dgm:t>
        <a:bodyPr/>
        <a:lstStyle/>
        <a:p>
          <a:endParaRPr lang="ru-RU"/>
        </a:p>
      </dgm:t>
    </dgm:pt>
    <dgm:pt modelId="{89B97B30-CB6F-43ED-B578-EF6CFBE1C678}" type="pres">
      <dgm:prSet presAssocID="{607C76E7-D737-4846-A0B4-1471C2BE28D9}" presName="Name21" presStyleCnt="0"/>
      <dgm:spPr/>
    </dgm:pt>
    <dgm:pt modelId="{B31A63ED-0C01-4AF4-BF7D-D1A0A8610C67}" type="pres">
      <dgm:prSet presAssocID="{607C76E7-D737-4846-A0B4-1471C2BE28D9}" presName="level2Shape" presStyleLbl="node3" presStyleIdx="5" presStyleCnt="8" custScaleX="148447" custScaleY="674478" custLinFactNeighborY="13860"/>
      <dgm:spPr/>
      <dgm:t>
        <a:bodyPr/>
        <a:lstStyle/>
        <a:p>
          <a:endParaRPr lang="ru-RU"/>
        </a:p>
      </dgm:t>
    </dgm:pt>
    <dgm:pt modelId="{2C8273B0-C864-4F54-8611-62498BA97A42}" type="pres">
      <dgm:prSet presAssocID="{607C76E7-D737-4846-A0B4-1471C2BE28D9}" presName="hierChild3" presStyleCnt="0"/>
      <dgm:spPr/>
    </dgm:pt>
    <dgm:pt modelId="{018D15A6-0AA3-4410-994A-2FFB32A2A82F}" type="pres">
      <dgm:prSet presAssocID="{F4EFF497-2906-49B4-8677-E38D884424F5}" presName="Name19" presStyleLbl="parChTrans1D3" presStyleIdx="6" presStyleCnt="8"/>
      <dgm:spPr/>
      <dgm:t>
        <a:bodyPr/>
        <a:lstStyle/>
        <a:p>
          <a:endParaRPr lang="ru-RU"/>
        </a:p>
      </dgm:t>
    </dgm:pt>
    <dgm:pt modelId="{7E9D6FE3-F251-419F-84D3-8FA1622ED58E}" type="pres">
      <dgm:prSet presAssocID="{0B77E1A5-84E5-446D-85A1-C5D3BABD3849}" presName="Name21" presStyleCnt="0"/>
      <dgm:spPr/>
    </dgm:pt>
    <dgm:pt modelId="{802D68CB-FA05-4E26-9965-B792F726F0ED}" type="pres">
      <dgm:prSet presAssocID="{0B77E1A5-84E5-446D-85A1-C5D3BABD3849}" presName="level2Shape" presStyleLbl="node3" presStyleIdx="6" presStyleCnt="8" custScaleX="117351" custScaleY="663543" custLinFactNeighborY="13860"/>
      <dgm:spPr/>
      <dgm:t>
        <a:bodyPr/>
        <a:lstStyle/>
        <a:p>
          <a:endParaRPr lang="ru-RU"/>
        </a:p>
      </dgm:t>
    </dgm:pt>
    <dgm:pt modelId="{0E288245-8D1E-4326-B7F4-DB789FEC02EC}" type="pres">
      <dgm:prSet presAssocID="{0B77E1A5-84E5-446D-85A1-C5D3BABD3849}" presName="hierChild3" presStyleCnt="0"/>
      <dgm:spPr/>
    </dgm:pt>
    <dgm:pt modelId="{3AADCB8D-9A6B-4D09-BF40-D8D88C75223D}" type="pres">
      <dgm:prSet presAssocID="{656D0CDB-606E-4426-8F13-A243AD75E542}" presName="Name19" presStyleLbl="parChTrans1D3" presStyleIdx="7" presStyleCnt="8"/>
      <dgm:spPr/>
      <dgm:t>
        <a:bodyPr/>
        <a:lstStyle/>
        <a:p>
          <a:endParaRPr lang="ru-RU"/>
        </a:p>
      </dgm:t>
    </dgm:pt>
    <dgm:pt modelId="{72566EB2-EBD3-4666-BFB0-F4245B332A8F}" type="pres">
      <dgm:prSet presAssocID="{6670E63F-DC69-4A6F-8685-6762C636D12B}" presName="Name21" presStyleCnt="0"/>
      <dgm:spPr/>
    </dgm:pt>
    <dgm:pt modelId="{3B1736C3-DB4D-4C46-88AB-274AF45EE677}" type="pres">
      <dgm:prSet presAssocID="{6670E63F-DC69-4A6F-8685-6762C636D12B}" presName="level2Shape" presStyleLbl="node3" presStyleIdx="7" presStyleCnt="8" custScaleX="114706" custScaleY="674478" custLinFactNeighborY="13860"/>
      <dgm:spPr/>
      <dgm:t>
        <a:bodyPr/>
        <a:lstStyle/>
        <a:p>
          <a:endParaRPr lang="ru-RU"/>
        </a:p>
      </dgm:t>
    </dgm:pt>
    <dgm:pt modelId="{F55E5FC5-BC1C-4DD6-9D06-E3801D20200E}" type="pres">
      <dgm:prSet presAssocID="{6670E63F-DC69-4A6F-8685-6762C636D12B}" presName="hierChild3" presStyleCnt="0"/>
      <dgm:spPr/>
    </dgm:pt>
    <dgm:pt modelId="{05F382DB-7552-4276-A89B-825F3DAFA5CB}" type="pres">
      <dgm:prSet presAssocID="{0990F0D3-EA0F-4DD9-8FF6-DE939D1C88CF}" presName="bgShapesFlow" presStyleCnt="0"/>
      <dgm:spPr/>
    </dgm:pt>
  </dgm:ptLst>
  <dgm:cxnLst>
    <dgm:cxn modelId="{155AF128-5AE5-42A1-9DA7-BC1605852B65}" type="presOf" srcId="{91390F9C-2DE2-474B-9595-99A9CAE82540}" destId="{59FC90D0-4B0C-45B7-8431-5E053890BC1F}" srcOrd="0" destOrd="0" presId="urn:microsoft.com/office/officeart/2005/8/layout/hierarchy6"/>
    <dgm:cxn modelId="{01F6D4F6-9B0D-4D42-AE46-BA2E33A5909E}" srcId="{1A7722F7-2371-4D9C-BC90-0CEF25CA8C6B}" destId="{EC8784E2-E72D-418F-8C65-845AA49F22C3}" srcOrd="0" destOrd="0" parTransId="{4E22BD0F-BC6D-45EC-B812-8FC5B49D0FAF}" sibTransId="{E1A89722-A782-4067-ADE6-CFDA556F94B2}"/>
    <dgm:cxn modelId="{EF1280BC-770E-4C4B-8F44-71514B66827F}" type="presOf" srcId="{3C99E81D-3C8A-4618-AB4D-D29509C8056A}" destId="{EAE625BF-A8FE-4087-898B-26AF6BB4AA81}" srcOrd="0" destOrd="0" presId="urn:microsoft.com/office/officeart/2005/8/layout/hierarchy6"/>
    <dgm:cxn modelId="{90A53238-FE1C-4F3A-A55F-8A6B876DF89F}" srcId="{1A7722F7-2371-4D9C-BC90-0CEF25CA8C6B}" destId="{82CC2D65-9E41-48B7-AB3E-17343E1EFEF0}" srcOrd="1" destOrd="0" parTransId="{2A4760A6-9570-4559-B513-A4BB8AED6012}" sibTransId="{3131828D-E478-461A-B37E-3D39721DBA3D}"/>
    <dgm:cxn modelId="{8BAFB445-BDD7-4F4D-8F37-A43B9D76A880}" srcId="{91390F9C-2DE2-474B-9595-99A9CAE82540}" destId="{3C99E81D-3C8A-4618-AB4D-D29509C8056A}" srcOrd="2" destOrd="0" parTransId="{D51FCA80-0822-49C3-8983-6D76C4872844}" sibTransId="{8143D5ED-B754-4EE5-8913-7184FE59BE38}"/>
    <dgm:cxn modelId="{7DEBF21A-E808-40F2-B3E6-8B64E6FA9616}" type="presOf" srcId="{656D0CDB-606E-4426-8F13-A243AD75E542}" destId="{3AADCB8D-9A6B-4D09-BF40-D8D88C75223D}" srcOrd="0" destOrd="0" presId="urn:microsoft.com/office/officeart/2005/8/layout/hierarchy6"/>
    <dgm:cxn modelId="{664FB5DE-E57D-4902-ADCF-9E58E9D221D1}" srcId="{3C99E81D-3C8A-4618-AB4D-D29509C8056A}" destId="{6670E63F-DC69-4A6F-8685-6762C636D12B}" srcOrd="2" destOrd="0" parTransId="{656D0CDB-606E-4426-8F13-A243AD75E542}" sibTransId="{07231F5C-FF3A-45B8-A601-5EB7CAC50BE0}"/>
    <dgm:cxn modelId="{14C09B5D-5E7D-463A-B5D6-8E7ECFFCAD48}" type="presOf" srcId="{9ADD4B36-B447-478A-8C10-2A993630C179}" destId="{4A8A1AC0-03F8-482D-BD70-10D7885F518D}" srcOrd="0" destOrd="0" presId="urn:microsoft.com/office/officeart/2005/8/layout/hierarchy6"/>
    <dgm:cxn modelId="{F35144E2-2BA6-40B8-9178-947C1770A215}" srcId="{26B46A3B-40CF-4428-A072-B613363AB1C3}" destId="{E4795FDA-F425-4865-8FE3-E039D6E5F50B}" srcOrd="2" destOrd="0" parTransId="{C6EDC402-97DA-4635-A485-6025C88B4B2F}" sibTransId="{3010C3A0-B933-49E8-9CD1-A6D56AF9D4BB}"/>
    <dgm:cxn modelId="{A4D14E2D-021E-4A8B-BD95-9752DEB60840}" type="presOf" srcId="{C6EDC402-97DA-4635-A485-6025C88B4B2F}" destId="{8B0D16AD-521B-453A-8A6A-AAAC8066F8AE}" srcOrd="0" destOrd="0" presId="urn:microsoft.com/office/officeart/2005/8/layout/hierarchy6"/>
    <dgm:cxn modelId="{D6B49145-4DEA-4870-AED7-D5F4C7E698B4}" type="presOf" srcId="{2A4760A6-9570-4559-B513-A4BB8AED6012}" destId="{8819C897-44D9-4F38-ACAF-5A1BF187F8C3}" srcOrd="0" destOrd="0" presId="urn:microsoft.com/office/officeart/2005/8/layout/hierarchy6"/>
    <dgm:cxn modelId="{12BD7D98-502D-4F64-BEF2-0F5509077224}" type="presOf" srcId="{31CD3BE5-B6A0-4BDD-97E5-ED9282F6B6E0}" destId="{0EA96FA9-2257-4BDE-9BAE-62A5BBFD7945}" srcOrd="0" destOrd="0" presId="urn:microsoft.com/office/officeart/2005/8/layout/hierarchy6"/>
    <dgm:cxn modelId="{E2A2FB45-8FFD-4246-B777-2FF9231C3F6D}" type="presOf" srcId="{E4795FDA-F425-4865-8FE3-E039D6E5F50B}" destId="{3DCEE465-A127-45F0-B881-6B2AB7B088AD}" srcOrd="0" destOrd="0" presId="urn:microsoft.com/office/officeart/2005/8/layout/hierarchy6"/>
    <dgm:cxn modelId="{1769C748-54FA-440E-A367-2B0E0A61C4E8}" srcId="{0990F0D3-EA0F-4DD9-8FF6-DE939D1C88CF}" destId="{91390F9C-2DE2-474B-9595-99A9CAE82540}" srcOrd="0" destOrd="0" parTransId="{3B6FC4BC-AB35-40D9-B9EB-D9B7FF77F000}" sibTransId="{3DC8846A-64DC-453B-8FA3-C9313F0B7354}"/>
    <dgm:cxn modelId="{D42163C4-7BEE-45B8-9E74-7D62B1F346E8}" type="presOf" srcId="{482DD590-CCE4-4AE6-B3BD-352A3BF841E4}" destId="{B474E333-C32D-4086-9EE7-10D13A028751}" srcOrd="0" destOrd="0" presId="urn:microsoft.com/office/officeart/2005/8/layout/hierarchy6"/>
    <dgm:cxn modelId="{10C45515-BC3F-4307-AAF3-331B3B91A923}" type="presOf" srcId="{BB89902A-6D5F-475B-9B3F-60B4D706473B}" destId="{125F3343-EAE9-4979-9964-D6282DD8D8FC}" srcOrd="0" destOrd="0" presId="urn:microsoft.com/office/officeart/2005/8/layout/hierarchy6"/>
    <dgm:cxn modelId="{F849ACCA-B4AC-4E01-9583-A3A2F47B359C}" type="presOf" srcId="{0990F0D3-EA0F-4DD9-8FF6-DE939D1C88CF}" destId="{A556DE72-5C12-4482-98D8-BD7232C875F2}" srcOrd="0" destOrd="0" presId="urn:microsoft.com/office/officeart/2005/8/layout/hierarchy6"/>
    <dgm:cxn modelId="{27AE2BA2-19A3-4397-9C38-239FAE95FC23}" srcId="{26B46A3B-40CF-4428-A072-B613363AB1C3}" destId="{31CD3BE5-B6A0-4BDD-97E5-ED9282F6B6E0}" srcOrd="0" destOrd="0" parTransId="{DA0AE1FA-C035-4099-9340-16C706AF5DD8}" sibTransId="{62D10AE7-C1A5-4880-A668-5349189B6802}"/>
    <dgm:cxn modelId="{AFCF1131-2E8A-4FF1-B9CD-1E12A552C0A0}" type="presOf" srcId="{EC8784E2-E72D-418F-8C65-845AA49F22C3}" destId="{C2744048-59C3-426F-80BC-F6812E2CAEE8}" srcOrd="0" destOrd="0" presId="urn:microsoft.com/office/officeart/2005/8/layout/hierarchy6"/>
    <dgm:cxn modelId="{1F7DDB15-EED9-4C0D-8F83-4784131920F5}" type="presOf" srcId="{26B46A3B-40CF-4428-A072-B613363AB1C3}" destId="{D496EBBF-8E0F-445B-825E-4CB0B86F4D4B}" srcOrd="0" destOrd="0" presId="urn:microsoft.com/office/officeart/2005/8/layout/hierarchy6"/>
    <dgm:cxn modelId="{E56D1B34-A335-46DE-8562-4013AA23D80D}" type="presOf" srcId="{4E22BD0F-BC6D-45EC-B812-8FC5B49D0FAF}" destId="{14CC1D7A-5C7E-45FB-859B-087A9541FD04}" srcOrd="0" destOrd="0" presId="urn:microsoft.com/office/officeart/2005/8/layout/hierarchy6"/>
    <dgm:cxn modelId="{92AF8AD7-C02B-4985-BAD6-D5B93E9AF937}" type="presOf" srcId="{607C76E7-D737-4846-A0B4-1471C2BE28D9}" destId="{B31A63ED-0C01-4AF4-BF7D-D1A0A8610C67}" srcOrd="0" destOrd="0" presId="urn:microsoft.com/office/officeart/2005/8/layout/hierarchy6"/>
    <dgm:cxn modelId="{AF5FFDDC-D3DA-4C50-B85A-81AA5CC7C196}" type="presOf" srcId="{6670E63F-DC69-4A6F-8685-6762C636D12B}" destId="{3B1736C3-DB4D-4C46-88AB-274AF45EE677}" srcOrd="0" destOrd="0" presId="urn:microsoft.com/office/officeart/2005/8/layout/hierarchy6"/>
    <dgm:cxn modelId="{4769E20C-2821-42E6-9C9C-9161BFEDFB7B}" srcId="{3C99E81D-3C8A-4618-AB4D-D29509C8056A}" destId="{607C76E7-D737-4846-A0B4-1471C2BE28D9}" srcOrd="0" destOrd="0" parTransId="{482DD590-CCE4-4AE6-B3BD-352A3BF841E4}" sibTransId="{579010DD-A1B9-47B6-B2C6-3BE0C85057B8}"/>
    <dgm:cxn modelId="{EF0E9603-E714-4E5A-A52A-9C9E9EDE704E}" type="presOf" srcId="{D51FCA80-0822-49C3-8983-6D76C4872844}" destId="{5892AFAF-03B5-4FBF-86F2-6FC58887B67D}" srcOrd="0" destOrd="0" presId="urn:microsoft.com/office/officeart/2005/8/layout/hierarchy6"/>
    <dgm:cxn modelId="{27914E19-D30D-4538-A38D-AD76C295AAB9}" type="presOf" srcId="{1A7722F7-2371-4D9C-BC90-0CEF25CA8C6B}" destId="{F7A913DE-4614-4FBF-8B41-DC4A190ED78D}" srcOrd="0" destOrd="0" presId="urn:microsoft.com/office/officeart/2005/8/layout/hierarchy6"/>
    <dgm:cxn modelId="{3543E2D1-AF73-40C6-993C-52A86648D85E}" type="presOf" srcId="{F4EFF497-2906-49B4-8677-E38D884424F5}" destId="{018D15A6-0AA3-4410-994A-2FFB32A2A82F}" srcOrd="0" destOrd="0" presId="urn:microsoft.com/office/officeart/2005/8/layout/hierarchy6"/>
    <dgm:cxn modelId="{E278664E-5CA0-4537-BB42-0D78E1A55428}" srcId="{91390F9C-2DE2-474B-9595-99A9CAE82540}" destId="{26B46A3B-40CF-4428-A072-B613363AB1C3}" srcOrd="1" destOrd="0" parTransId="{B4F0F83F-1EDE-4EC4-AF49-1438E983725E}" sibTransId="{859E6380-E4DD-41C5-B859-3D351AF813B4}"/>
    <dgm:cxn modelId="{42956C85-C106-4BFC-A5CA-C18F0E2AC4CF}" srcId="{26B46A3B-40CF-4428-A072-B613363AB1C3}" destId="{BB89902A-6D5F-475B-9B3F-60B4D706473B}" srcOrd="1" destOrd="0" parTransId="{9ADD4B36-B447-478A-8C10-2A993630C179}" sibTransId="{88A1BD08-BAC3-4A91-9C8F-49195EF472BF}"/>
    <dgm:cxn modelId="{87D0C00A-029E-40E9-85AB-BF015030E05F}" type="presOf" srcId="{B4F0F83F-1EDE-4EC4-AF49-1438E983725E}" destId="{3102C8B7-A0F9-486B-A590-A8A1C6606260}" srcOrd="0" destOrd="0" presId="urn:microsoft.com/office/officeart/2005/8/layout/hierarchy6"/>
    <dgm:cxn modelId="{C167FFF5-9166-4DC9-8154-DEB83739BD16}" type="presOf" srcId="{82CC2D65-9E41-48B7-AB3E-17343E1EFEF0}" destId="{FB1C2A2F-461A-4D20-A714-C5741BC24C37}" srcOrd="0" destOrd="0" presId="urn:microsoft.com/office/officeart/2005/8/layout/hierarchy6"/>
    <dgm:cxn modelId="{C41286AA-8518-4A1A-AE03-862ECD549A14}" type="presOf" srcId="{0B77E1A5-84E5-446D-85A1-C5D3BABD3849}" destId="{802D68CB-FA05-4E26-9965-B792F726F0ED}" srcOrd="0" destOrd="0" presId="urn:microsoft.com/office/officeart/2005/8/layout/hierarchy6"/>
    <dgm:cxn modelId="{9C458741-082C-4378-ACF7-D559A30B1ADA}" type="presOf" srcId="{9F44BBEC-E44F-4FC1-94ED-18725C3EB89B}" destId="{C941500A-80C6-443F-8478-7EA7FE2DE579}" srcOrd="0" destOrd="0" presId="urn:microsoft.com/office/officeart/2005/8/layout/hierarchy6"/>
    <dgm:cxn modelId="{14E40CDA-D93F-4072-B38E-FC54927DB1E6}" srcId="{91390F9C-2DE2-474B-9595-99A9CAE82540}" destId="{1A7722F7-2371-4D9C-BC90-0CEF25CA8C6B}" srcOrd="0" destOrd="0" parTransId="{9F44BBEC-E44F-4FC1-94ED-18725C3EB89B}" sibTransId="{D9E1D90D-2885-4261-AE1F-6BBE90AAF721}"/>
    <dgm:cxn modelId="{D57B7214-10FE-48EF-9AEA-404C5CF23D36}" type="presOf" srcId="{DA0AE1FA-C035-4099-9340-16C706AF5DD8}" destId="{83595736-F636-4795-A64C-ABF85121AB76}" srcOrd="0" destOrd="0" presId="urn:microsoft.com/office/officeart/2005/8/layout/hierarchy6"/>
    <dgm:cxn modelId="{1DC65E89-76F8-401B-AA2A-065E70381660}" srcId="{3C99E81D-3C8A-4618-AB4D-D29509C8056A}" destId="{0B77E1A5-84E5-446D-85A1-C5D3BABD3849}" srcOrd="1" destOrd="0" parTransId="{F4EFF497-2906-49B4-8677-E38D884424F5}" sibTransId="{9AA03BE0-73A2-4F8E-859D-5C97475FA795}"/>
    <dgm:cxn modelId="{232E8CF4-20D2-45F7-BEE9-5687C4160AF8}" type="presParOf" srcId="{A556DE72-5C12-4482-98D8-BD7232C875F2}" destId="{2D4B0896-C7DD-477A-AE66-0428D46CCBA9}" srcOrd="0" destOrd="0" presId="urn:microsoft.com/office/officeart/2005/8/layout/hierarchy6"/>
    <dgm:cxn modelId="{754D6A9B-38F7-431A-BA17-46BE5DF2997E}" type="presParOf" srcId="{2D4B0896-C7DD-477A-AE66-0428D46CCBA9}" destId="{7BF01EB4-B7A6-4826-A68C-0E4524E517A5}" srcOrd="0" destOrd="0" presId="urn:microsoft.com/office/officeart/2005/8/layout/hierarchy6"/>
    <dgm:cxn modelId="{ABF6D0C4-7B36-4A6B-AEC9-7EB566A2DF54}" type="presParOf" srcId="{7BF01EB4-B7A6-4826-A68C-0E4524E517A5}" destId="{DFAA4544-93DC-4B24-8A07-C74770390290}" srcOrd="0" destOrd="0" presId="urn:microsoft.com/office/officeart/2005/8/layout/hierarchy6"/>
    <dgm:cxn modelId="{5E02EFC2-12BA-4DBE-975D-EA5F83427972}" type="presParOf" srcId="{DFAA4544-93DC-4B24-8A07-C74770390290}" destId="{59FC90D0-4B0C-45B7-8431-5E053890BC1F}" srcOrd="0" destOrd="0" presId="urn:microsoft.com/office/officeart/2005/8/layout/hierarchy6"/>
    <dgm:cxn modelId="{129077B1-E181-4398-90C0-A1D9DB1EFE53}" type="presParOf" srcId="{DFAA4544-93DC-4B24-8A07-C74770390290}" destId="{E75D2EA4-4EED-4111-AAD6-0724DC55DCF8}" srcOrd="1" destOrd="0" presId="urn:microsoft.com/office/officeart/2005/8/layout/hierarchy6"/>
    <dgm:cxn modelId="{193C6F3A-74E8-4940-8335-70A2183E29FB}" type="presParOf" srcId="{E75D2EA4-4EED-4111-AAD6-0724DC55DCF8}" destId="{C941500A-80C6-443F-8478-7EA7FE2DE579}" srcOrd="0" destOrd="0" presId="urn:microsoft.com/office/officeart/2005/8/layout/hierarchy6"/>
    <dgm:cxn modelId="{E9890627-2A0E-4C9A-A194-FE09C9B9BAFB}" type="presParOf" srcId="{E75D2EA4-4EED-4111-AAD6-0724DC55DCF8}" destId="{E6166A8D-691A-4237-9BCC-5019454AD36C}" srcOrd="1" destOrd="0" presId="urn:microsoft.com/office/officeart/2005/8/layout/hierarchy6"/>
    <dgm:cxn modelId="{6AA06253-0208-4810-9CD7-AB948E274071}" type="presParOf" srcId="{E6166A8D-691A-4237-9BCC-5019454AD36C}" destId="{F7A913DE-4614-4FBF-8B41-DC4A190ED78D}" srcOrd="0" destOrd="0" presId="urn:microsoft.com/office/officeart/2005/8/layout/hierarchy6"/>
    <dgm:cxn modelId="{56AE8938-68CB-465A-8254-180192AEBCF0}" type="presParOf" srcId="{E6166A8D-691A-4237-9BCC-5019454AD36C}" destId="{5E982A1E-550E-438E-9175-214D4475DC23}" srcOrd="1" destOrd="0" presId="urn:microsoft.com/office/officeart/2005/8/layout/hierarchy6"/>
    <dgm:cxn modelId="{868DCE44-9558-46CD-8300-6C1B3C6B8DBC}" type="presParOf" srcId="{5E982A1E-550E-438E-9175-214D4475DC23}" destId="{14CC1D7A-5C7E-45FB-859B-087A9541FD04}" srcOrd="0" destOrd="0" presId="urn:microsoft.com/office/officeart/2005/8/layout/hierarchy6"/>
    <dgm:cxn modelId="{79C30C69-71C0-44B5-98A6-6B97A4F21E4B}" type="presParOf" srcId="{5E982A1E-550E-438E-9175-214D4475DC23}" destId="{6A4708E9-548D-4402-9307-FEC0CE072433}" srcOrd="1" destOrd="0" presId="urn:microsoft.com/office/officeart/2005/8/layout/hierarchy6"/>
    <dgm:cxn modelId="{18C3BAE8-7ACC-4512-91E9-F68D9A454A8A}" type="presParOf" srcId="{6A4708E9-548D-4402-9307-FEC0CE072433}" destId="{C2744048-59C3-426F-80BC-F6812E2CAEE8}" srcOrd="0" destOrd="0" presId="urn:microsoft.com/office/officeart/2005/8/layout/hierarchy6"/>
    <dgm:cxn modelId="{93409D9D-804B-4CB6-9844-FE9ECDB6DECF}" type="presParOf" srcId="{6A4708E9-548D-4402-9307-FEC0CE072433}" destId="{ACFA1041-DF1A-4C2E-A9D7-24E44AB9FC18}" srcOrd="1" destOrd="0" presId="urn:microsoft.com/office/officeart/2005/8/layout/hierarchy6"/>
    <dgm:cxn modelId="{D3F2E411-B2D1-4779-8EC7-6E9B01023B6D}" type="presParOf" srcId="{5E982A1E-550E-438E-9175-214D4475DC23}" destId="{8819C897-44D9-4F38-ACAF-5A1BF187F8C3}" srcOrd="2" destOrd="0" presId="urn:microsoft.com/office/officeart/2005/8/layout/hierarchy6"/>
    <dgm:cxn modelId="{E357B0D1-183D-4166-8B9F-EF4E0D75686B}" type="presParOf" srcId="{5E982A1E-550E-438E-9175-214D4475DC23}" destId="{7D4253E3-5B9C-46AA-B5A0-B918EEAEF01F}" srcOrd="3" destOrd="0" presId="urn:microsoft.com/office/officeart/2005/8/layout/hierarchy6"/>
    <dgm:cxn modelId="{1ECF3E5C-A799-447B-97EC-949FF5677F1E}" type="presParOf" srcId="{7D4253E3-5B9C-46AA-B5A0-B918EEAEF01F}" destId="{FB1C2A2F-461A-4D20-A714-C5741BC24C37}" srcOrd="0" destOrd="0" presId="urn:microsoft.com/office/officeart/2005/8/layout/hierarchy6"/>
    <dgm:cxn modelId="{68DA978D-ECE0-47D4-A6C2-578509E9F838}" type="presParOf" srcId="{7D4253E3-5B9C-46AA-B5A0-B918EEAEF01F}" destId="{411121E9-84C1-402A-A2BC-A6680E6A618B}" srcOrd="1" destOrd="0" presId="urn:microsoft.com/office/officeart/2005/8/layout/hierarchy6"/>
    <dgm:cxn modelId="{1BC5A271-C8B9-493A-B65B-4C3C8AC07417}" type="presParOf" srcId="{E75D2EA4-4EED-4111-AAD6-0724DC55DCF8}" destId="{3102C8B7-A0F9-486B-A590-A8A1C6606260}" srcOrd="2" destOrd="0" presId="urn:microsoft.com/office/officeart/2005/8/layout/hierarchy6"/>
    <dgm:cxn modelId="{8B657A07-6BC0-4BA8-9FCF-2FBCE59C9470}" type="presParOf" srcId="{E75D2EA4-4EED-4111-AAD6-0724DC55DCF8}" destId="{FA9421F7-1B6B-4C7A-A326-1C658873CE6D}" srcOrd="3" destOrd="0" presId="urn:microsoft.com/office/officeart/2005/8/layout/hierarchy6"/>
    <dgm:cxn modelId="{B838ABF2-4B8D-47B2-B6AB-EB9449932A59}" type="presParOf" srcId="{FA9421F7-1B6B-4C7A-A326-1C658873CE6D}" destId="{D496EBBF-8E0F-445B-825E-4CB0B86F4D4B}" srcOrd="0" destOrd="0" presId="urn:microsoft.com/office/officeart/2005/8/layout/hierarchy6"/>
    <dgm:cxn modelId="{BF8145A2-2FE2-42F6-8A9A-F1C60125FE75}" type="presParOf" srcId="{FA9421F7-1B6B-4C7A-A326-1C658873CE6D}" destId="{06F3902C-DD45-4C27-A77E-30C07C507B93}" srcOrd="1" destOrd="0" presId="urn:microsoft.com/office/officeart/2005/8/layout/hierarchy6"/>
    <dgm:cxn modelId="{BF9B4DE0-61FF-4C5E-8249-1ED78A7075A2}" type="presParOf" srcId="{06F3902C-DD45-4C27-A77E-30C07C507B93}" destId="{83595736-F636-4795-A64C-ABF85121AB76}" srcOrd="0" destOrd="0" presId="urn:microsoft.com/office/officeart/2005/8/layout/hierarchy6"/>
    <dgm:cxn modelId="{CDD3E11A-CB2A-4AF0-8FD3-ED18CB780EC7}" type="presParOf" srcId="{06F3902C-DD45-4C27-A77E-30C07C507B93}" destId="{4FB3F628-4AA0-419B-81B5-8CC12F1CFE9E}" srcOrd="1" destOrd="0" presId="urn:microsoft.com/office/officeart/2005/8/layout/hierarchy6"/>
    <dgm:cxn modelId="{F090007B-8F64-4D1F-9032-D4DE17F7BD96}" type="presParOf" srcId="{4FB3F628-4AA0-419B-81B5-8CC12F1CFE9E}" destId="{0EA96FA9-2257-4BDE-9BAE-62A5BBFD7945}" srcOrd="0" destOrd="0" presId="urn:microsoft.com/office/officeart/2005/8/layout/hierarchy6"/>
    <dgm:cxn modelId="{AB22AD86-3BB7-496C-B483-D29D9B86A5BA}" type="presParOf" srcId="{4FB3F628-4AA0-419B-81B5-8CC12F1CFE9E}" destId="{F6901BB4-A6BF-47BC-BEF1-D85B940070F0}" srcOrd="1" destOrd="0" presId="urn:microsoft.com/office/officeart/2005/8/layout/hierarchy6"/>
    <dgm:cxn modelId="{ABE99818-3B84-4D91-925C-54432A7C5559}" type="presParOf" srcId="{06F3902C-DD45-4C27-A77E-30C07C507B93}" destId="{4A8A1AC0-03F8-482D-BD70-10D7885F518D}" srcOrd="2" destOrd="0" presId="urn:microsoft.com/office/officeart/2005/8/layout/hierarchy6"/>
    <dgm:cxn modelId="{0C88E4E6-879A-430E-8F55-DDBD61637C2A}" type="presParOf" srcId="{06F3902C-DD45-4C27-A77E-30C07C507B93}" destId="{24E48BBA-E55A-41B7-B4B8-CF78D16FC6E4}" srcOrd="3" destOrd="0" presId="urn:microsoft.com/office/officeart/2005/8/layout/hierarchy6"/>
    <dgm:cxn modelId="{1A19618F-B34C-4D96-BE93-33A3F9BC394F}" type="presParOf" srcId="{24E48BBA-E55A-41B7-B4B8-CF78D16FC6E4}" destId="{125F3343-EAE9-4979-9964-D6282DD8D8FC}" srcOrd="0" destOrd="0" presId="urn:microsoft.com/office/officeart/2005/8/layout/hierarchy6"/>
    <dgm:cxn modelId="{5E012500-7A5E-4C3F-BC76-FE0BE278762C}" type="presParOf" srcId="{24E48BBA-E55A-41B7-B4B8-CF78D16FC6E4}" destId="{228707E7-FC6C-4642-BE60-87DC27BC07CE}" srcOrd="1" destOrd="0" presId="urn:microsoft.com/office/officeart/2005/8/layout/hierarchy6"/>
    <dgm:cxn modelId="{53F830A2-18F2-4248-8AB4-3027EB53A5AF}" type="presParOf" srcId="{06F3902C-DD45-4C27-A77E-30C07C507B93}" destId="{8B0D16AD-521B-453A-8A6A-AAAC8066F8AE}" srcOrd="4" destOrd="0" presId="urn:microsoft.com/office/officeart/2005/8/layout/hierarchy6"/>
    <dgm:cxn modelId="{13B2E09C-7BDC-4524-8DF8-325D0EB7B00E}" type="presParOf" srcId="{06F3902C-DD45-4C27-A77E-30C07C507B93}" destId="{5D2FE78E-B392-46CC-8D39-CFBC30BCCBE1}" srcOrd="5" destOrd="0" presId="urn:microsoft.com/office/officeart/2005/8/layout/hierarchy6"/>
    <dgm:cxn modelId="{0044F212-F495-40A2-BBDF-E2D2D638E8EF}" type="presParOf" srcId="{5D2FE78E-B392-46CC-8D39-CFBC30BCCBE1}" destId="{3DCEE465-A127-45F0-B881-6B2AB7B088AD}" srcOrd="0" destOrd="0" presId="urn:microsoft.com/office/officeart/2005/8/layout/hierarchy6"/>
    <dgm:cxn modelId="{892FF7FA-B5F1-4FB4-A98C-58C3F19DC95F}" type="presParOf" srcId="{5D2FE78E-B392-46CC-8D39-CFBC30BCCBE1}" destId="{FB6072DF-FF5A-43D4-A5B6-ABF9CFC04EB1}" srcOrd="1" destOrd="0" presId="urn:microsoft.com/office/officeart/2005/8/layout/hierarchy6"/>
    <dgm:cxn modelId="{1F3E42A6-0FA8-4D94-ABDB-46CE6197022D}" type="presParOf" srcId="{E75D2EA4-4EED-4111-AAD6-0724DC55DCF8}" destId="{5892AFAF-03B5-4FBF-86F2-6FC58887B67D}" srcOrd="4" destOrd="0" presId="urn:microsoft.com/office/officeart/2005/8/layout/hierarchy6"/>
    <dgm:cxn modelId="{4979A6CA-50BA-4195-A552-7B25F6CE189A}" type="presParOf" srcId="{E75D2EA4-4EED-4111-AAD6-0724DC55DCF8}" destId="{4A1A078B-8E3A-4C50-BEE2-A10893CB9E60}" srcOrd="5" destOrd="0" presId="urn:microsoft.com/office/officeart/2005/8/layout/hierarchy6"/>
    <dgm:cxn modelId="{06A743D0-8353-4A17-90AB-9A18D9BDF5E9}" type="presParOf" srcId="{4A1A078B-8E3A-4C50-BEE2-A10893CB9E60}" destId="{EAE625BF-A8FE-4087-898B-26AF6BB4AA81}" srcOrd="0" destOrd="0" presId="urn:microsoft.com/office/officeart/2005/8/layout/hierarchy6"/>
    <dgm:cxn modelId="{8A6D02FB-177F-44C8-AED5-8E8468426562}" type="presParOf" srcId="{4A1A078B-8E3A-4C50-BEE2-A10893CB9E60}" destId="{83359F5B-03C0-4589-9643-450C8D4B1434}" srcOrd="1" destOrd="0" presId="urn:microsoft.com/office/officeart/2005/8/layout/hierarchy6"/>
    <dgm:cxn modelId="{E87471B3-A2C6-4759-858F-DE93D56E80A1}" type="presParOf" srcId="{83359F5B-03C0-4589-9643-450C8D4B1434}" destId="{B474E333-C32D-4086-9EE7-10D13A028751}" srcOrd="0" destOrd="0" presId="urn:microsoft.com/office/officeart/2005/8/layout/hierarchy6"/>
    <dgm:cxn modelId="{1C693091-81E9-4D76-8D7F-7340FFA202CA}" type="presParOf" srcId="{83359F5B-03C0-4589-9643-450C8D4B1434}" destId="{89B97B30-CB6F-43ED-B578-EF6CFBE1C678}" srcOrd="1" destOrd="0" presId="urn:microsoft.com/office/officeart/2005/8/layout/hierarchy6"/>
    <dgm:cxn modelId="{4AF0B552-BA6E-4FDD-BF99-2F0607269438}" type="presParOf" srcId="{89B97B30-CB6F-43ED-B578-EF6CFBE1C678}" destId="{B31A63ED-0C01-4AF4-BF7D-D1A0A8610C67}" srcOrd="0" destOrd="0" presId="urn:microsoft.com/office/officeart/2005/8/layout/hierarchy6"/>
    <dgm:cxn modelId="{FAAA9D48-3D8E-41FE-BFEA-9568352BA91F}" type="presParOf" srcId="{89B97B30-CB6F-43ED-B578-EF6CFBE1C678}" destId="{2C8273B0-C864-4F54-8611-62498BA97A42}" srcOrd="1" destOrd="0" presId="urn:microsoft.com/office/officeart/2005/8/layout/hierarchy6"/>
    <dgm:cxn modelId="{63FFC468-1527-43DA-A6C0-ADF489B26496}" type="presParOf" srcId="{83359F5B-03C0-4589-9643-450C8D4B1434}" destId="{018D15A6-0AA3-4410-994A-2FFB32A2A82F}" srcOrd="2" destOrd="0" presId="urn:microsoft.com/office/officeart/2005/8/layout/hierarchy6"/>
    <dgm:cxn modelId="{5C7BB6C2-B346-4744-AAAD-156E77B5445C}" type="presParOf" srcId="{83359F5B-03C0-4589-9643-450C8D4B1434}" destId="{7E9D6FE3-F251-419F-84D3-8FA1622ED58E}" srcOrd="3" destOrd="0" presId="urn:microsoft.com/office/officeart/2005/8/layout/hierarchy6"/>
    <dgm:cxn modelId="{B3071A38-2F8A-45A0-BF70-9A69F2335085}" type="presParOf" srcId="{7E9D6FE3-F251-419F-84D3-8FA1622ED58E}" destId="{802D68CB-FA05-4E26-9965-B792F726F0ED}" srcOrd="0" destOrd="0" presId="urn:microsoft.com/office/officeart/2005/8/layout/hierarchy6"/>
    <dgm:cxn modelId="{B0E5C0F6-82F7-47E7-A23D-61DA9FA2C9D3}" type="presParOf" srcId="{7E9D6FE3-F251-419F-84D3-8FA1622ED58E}" destId="{0E288245-8D1E-4326-B7F4-DB789FEC02EC}" srcOrd="1" destOrd="0" presId="urn:microsoft.com/office/officeart/2005/8/layout/hierarchy6"/>
    <dgm:cxn modelId="{93AA7DBF-B88C-4415-BAF5-279A79C07C3D}" type="presParOf" srcId="{83359F5B-03C0-4589-9643-450C8D4B1434}" destId="{3AADCB8D-9A6B-4D09-BF40-D8D88C75223D}" srcOrd="4" destOrd="0" presId="urn:microsoft.com/office/officeart/2005/8/layout/hierarchy6"/>
    <dgm:cxn modelId="{72E428A8-0992-44E0-80A3-6D26272CE06D}" type="presParOf" srcId="{83359F5B-03C0-4589-9643-450C8D4B1434}" destId="{72566EB2-EBD3-4666-BFB0-F4245B332A8F}" srcOrd="5" destOrd="0" presId="urn:microsoft.com/office/officeart/2005/8/layout/hierarchy6"/>
    <dgm:cxn modelId="{BF19C90F-0173-4BA9-A221-808F49D9B3F3}" type="presParOf" srcId="{72566EB2-EBD3-4666-BFB0-F4245B332A8F}" destId="{3B1736C3-DB4D-4C46-88AB-274AF45EE677}" srcOrd="0" destOrd="0" presId="urn:microsoft.com/office/officeart/2005/8/layout/hierarchy6"/>
    <dgm:cxn modelId="{57983290-DB57-4FD7-B3CE-50FF6E849DC7}" type="presParOf" srcId="{72566EB2-EBD3-4666-BFB0-F4245B332A8F}" destId="{F55E5FC5-BC1C-4DD6-9D06-E3801D20200E}" srcOrd="1" destOrd="0" presId="urn:microsoft.com/office/officeart/2005/8/layout/hierarchy6"/>
    <dgm:cxn modelId="{887FA556-3E4E-4055-8FC7-82A679D03E03}" type="presParOf" srcId="{A556DE72-5C12-4482-98D8-BD7232C875F2}" destId="{05F382DB-7552-4276-A89B-825F3DAFA5CB}" srcOrd="1" destOrd="0" presId="urn:microsoft.com/office/officeart/2005/8/layout/hierarchy6"/>
  </dgm:cxnLst>
  <dgm:bg>
    <a:solidFill>
      <a:srgbClr val="00B0F0"/>
    </a:solidFill>
  </dgm:bg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BAFAFC8-3F35-4A78-A0D1-A4830435A025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95EC41-8D14-4067-B9EA-966C0E6A01E4}">
      <dgm:prSet phldrT="[Текст]"/>
      <dgm:spPr/>
      <dgm:t>
        <a:bodyPr/>
        <a:lstStyle/>
        <a:p>
          <a:r>
            <a:rPr lang="ru-RU" dirty="0" smtClean="0"/>
            <a:t>Первая</a:t>
          </a:r>
          <a:endParaRPr lang="ru-RU" dirty="0"/>
        </a:p>
      </dgm:t>
    </dgm:pt>
    <dgm:pt modelId="{14991C18-04B9-40EF-87A9-26E2C7DB2A57}" type="parTrans" cxnId="{C12F554F-4DDC-489C-9497-9E75A8F91763}">
      <dgm:prSet/>
      <dgm:spPr/>
      <dgm:t>
        <a:bodyPr/>
        <a:lstStyle/>
        <a:p>
          <a:endParaRPr lang="ru-RU"/>
        </a:p>
      </dgm:t>
    </dgm:pt>
    <dgm:pt modelId="{8691ACED-B2A7-4478-B72C-41079E0ED494}" type="sibTrans" cxnId="{C12F554F-4DDC-489C-9497-9E75A8F91763}">
      <dgm:prSet/>
      <dgm:spPr/>
      <dgm:t>
        <a:bodyPr/>
        <a:lstStyle/>
        <a:p>
          <a:endParaRPr lang="ru-RU"/>
        </a:p>
      </dgm:t>
    </dgm:pt>
    <dgm:pt modelId="{A2CF6443-16EC-4895-BF72-E5161245ACB8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FFFF00"/>
              </a:solidFill>
            </a:rPr>
            <a:t>Стадия накопления отклонений от нормального состояния или процесса. Иными словами, это стадия зарождения ЧС, которая может длиться сутки, месяцы, иногда – годы и десятилетия.</a:t>
          </a:r>
          <a:endParaRPr lang="ru-RU" sz="1600" dirty="0">
            <a:solidFill>
              <a:srgbClr val="FFFF00"/>
            </a:solidFill>
          </a:endParaRPr>
        </a:p>
      </dgm:t>
    </dgm:pt>
    <dgm:pt modelId="{21336630-AA34-4584-94AA-05B7D99C3C4E}" type="parTrans" cxnId="{40AD24EC-E965-4FDF-A939-B3F662BB59A9}">
      <dgm:prSet/>
      <dgm:spPr/>
      <dgm:t>
        <a:bodyPr/>
        <a:lstStyle/>
        <a:p>
          <a:endParaRPr lang="ru-RU"/>
        </a:p>
      </dgm:t>
    </dgm:pt>
    <dgm:pt modelId="{F1811FEA-87BF-4AA2-981F-D10A52FA494F}" type="sibTrans" cxnId="{40AD24EC-E965-4FDF-A939-B3F662BB59A9}">
      <dgm:prSet/>
      <dgm:spPr/>
      <dgm:t>
        <a:bodyPr/>
        <a:lstStyle/>
        <a:p>
          <a:endParaRPr lang="ru-RU"/>
        </a:p>
      </dgm:t>
    </dgm:pt>
    <dgm:pt modelId="{ADFA1595-4645-4829-9EBB-6F21AF055340}">
      <dgm:prSet phldrT="[Текст]"/>
      <dgm:spPr/>
      <dgm:t>
        <a:bodyPr/>
        <a:lstStyle/>
        <a:p>
          <a:r>
            <a:rPr lang="ru-RU" dirty="0" smtClean="0"/>
            <a:t>Вторая</a:t>
          </a:r>
          <a:endParaRPr lang="ru-RU" dirty="0"/>
        </a:p>
      </dgm:t>
    </dgm:pt>
    <dgm:pt modelId="{F8693B1E-B1CB-4A99-B2CA-9EC20A12A46B}" type="parTrans" cxnId="{F20FA0A9-1BFB-4B17-9FAF-331AA325924D}">
      <dgm:prSet/>
      <dgm:spPr/>
      <dgm:t>
        <a:bodyPr/>
        <a:lstStyle/>
        <a:p>
          <a:endParaRPr lang="ru-RU"/>
        </a:p>
      </dgm:t>
    </dgm:pt>
    <dgm:pt modelId="{B6DE2FEC-DCEC-476D-A395-77514201811A}" type="sibTrans" cxnId="{F20FA0A9-1BFB-4B17-9FAF-331AA325924D}">
      <dgm:prSet/>
      <dgm:spPr/>
      <dgm:t>
        <a:bodyPr/>
        <a:lstStyle/>
        <a:p>
          <a:endParaRPr lang="ru-RU"/>
        </a:p>
      </dgm:t>
    </dgm:pt>
    <dgm:pt modelId="{5C11F72C-301C-4B49-B076-F79DAB5EB3DE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FFFF00"/>
              </a:solidFill>
            </a:rPr>
            <a:t>Инициирование чрезвычайного события, лежащего в основе ЧС.</a:t>
          </a:r>
          <a:endParaRPr lang="ru-RU" sz="1800" dirty="0">
            <a:solidFill>
              <a:srgbClr val="FFFF00"/>
            </a:solidFill>
          </a:endParaRPr>
        </a:p>
      </dgm:t>
    </dgm:pt>
    <dgm:pt modelId="{D1F46AB6-B122-4477-B393-60F387F4FF29}" type="parTrans" cxnId="{BD2624BC-D7B0-42C4-B0F4-0F234A898CF3}">
      <dgm:prSet/>
      <dgm:spPr/>
      <dgm:t>
        <a:bodyPr/>
        <a:lstStyle/>
        <a:p>
          <a:endParaRPr lang="ru-RU"/>
        </a:p>
      </dgm:t>
    </dgm:pt>
    <dgm:pt modelId="{14AA925C-FC04-4F08-BE6C-0F7549173191}" type="sibTrans" cxnId="{BD2624BC-D7B0-42C4-B0F4-0F234A898CF3}">
      <dgm:prSet/>
      <dgm:spPr/>
      <dgm:t>
        <a:bodyPr/>
        <a:lstStyle/>
        <a:p>
          <a:endParaRPr lang="ru-RU"/>
        </a:p>
      </dgm:t>
    </dgm:pt>
    <dgm:pt modelId="{D53C5BF7-DA86-4DD2-AAFE-EF10919862B6}">
      <dgm:prSet phldrT="[Текст]"/>
      <dgm:spPr/>
      <dgm:t>
        <a:bodyPr/>
        <a:lstStyle/>
        <a:p>
          <a:r>
            <a:rPr lang="ru-RU" dirty="0" smtClean="0"/>
            <a:t>Третья</a:t>
          </a:r>
          <a:endParaRPr lang="ru-RU" dirty="0"/>
        </a:p>
      </dgm:t>
    </dgm:pt>
    <dgm:pt modelId="{0E4915B3-8F33-47D2-844B-411E67D0176C}" type="parTrans" cxnId="{4E906D88-6946-4C3A-B266-E2078DCB9601}">
      <dgm:prSet/>
      <dgm:spPr/>
      <dgm:t>
        <a:bodyPr/>
        <a:lstStyle/>
        <a:p>
          <a:endParaRPr lang="ru-RU"/>
        </a:p>
      </dgm:t>
    </dgm:pt>
    <dgm:pt modelId="{C9A4C30A-65F4-425B-857A-6613196751F7}" type="sibTrans" cxnId="{4E906D88-6946-4C3A-B266-E2078DCB9601}">
      <dgm:prSet/>
      <dgm:spPr/>
      <dgm:t>
        <a:bodyPr/>
        <a:lstStyle/>
        <a:p>
          <a:endParaRPr lang="ru-RU"/>
        </a:p>
      </dgm:t>
    </dgm:pt>
    <dgm:pt modelId="{E529BA67-33C9-46B2-878A-30DD7CA83E1A}">
      <dgm:prSet phldrT="[Текст]" custT="1"/>
      <dgm:spPr/>
      <dgm:t>
        <a:bodyPr/>
        <a:lstStyle/>
        <a:p>
          <a:r>
            <a:rPr lang="ru-RU" sz="1400" dirty="0" smtClean="0">
              <a:solidFill>
                <a:srgbClr val="FFFF00"/>
              </a:solidFill>
            </a:rPr>
            <a:t>Процесс чрезвычайного события, во время которого происходит высвобождение факторов риска (энергии или вещества), оказывающих неблагоприятное воздействие на население, объекты и природную среду.</a:t>
          </a:r>
          <a:endParaRPr lang="ru-RU" sz="1400" dirty="0">
            <a:solidFill>
              <a:srgbClr val="FFFF00"/>
            </a:solidFill>
          </a:endParaRPr>
        </a:p>
      </dgm:t>
    </dgm:pt>
    <dgm:pt modelId="{37ADC062-6513-4FAD-B9D3-DD5F9986A87B}" type="parTrans" cxnId="{7CDB55EC-5663-4E31-98AE-D81AB14AE841}">
      <dgm:prSet/>
      <dgm:spPr/>
      <dgm:t>
        <a:bodyPr/>
        <a:lstStyle/>
        <a:p>
          <a:endParaRPr lang="ru-RU"/>
        </a:p>
      </dgm:t>
    </dgm:pt>
    <dgm:pt modelId="{83333414-BD71-41E6-B1F6-68DF2087BB4D}" type="sibTrans" cxnId="{7CDB55EC-5663-4E31-98AE-D81AB14AE841}">
      <dgm:prSet/>
      <dgm:spPr/>
      <dgm:t>
        <a:bodyPr/>
        <a:lstStyle/>
        <a:p>
          <a:endParaRPr lang="ru-RU"/>
        </a:p>
      </dgm:t>
    </dgm:pt>
    <dgm:pt modelId="{195CCE81-7A1D-4003-8F78-54327C361780}">
      <dgm:prSet phldrT="[Текст]"/>
      <dgm:spPr/>
      <dgm:t>
        <a:bodyPr/>
        <a:lstStyle/>
        <a:p>
          <a:r>
            <a:rPr lang="ru-RU" dirty="0" smtClean="0"/>
            <a:t>Четвертая</a:t>
          </a:r>
          <a:endParaRPr lang="ru-RU" dirty="0"/>
        </a:p>
      </dgm:t>
    </dgm:pt>
    <dgm:pt modelId="{361A2666-2E9E-413E-B14A-2A8D1761B9FB}" type="parTrans" cxnId="{50DE19EB-8364-4E8A-9350-23F947D05019}">
      <dgm:prSet/>
      <dgm:spPr/>
      <dgm:t>
        <a:bodyPr/>
        <a:lstStyle/>
        <a:p>
          <a:endParaRPr lang="ru-RU"/>
        </a:p>
      </dgm:t>
    </dgm:pt>
    <dgm:pt modelId="{C771FE66-D19B-4CB9-9E31-68715405B71B}" type="sibTrans" cxnId="{50DE19EB-8364-4E8A-9350-23F947D05019}">
      <dgm:prSet/>
      <dgm:spPr/>
      <dgm:t>
        <a:bodyPr/>
        <a:lstStyle/>
        <a:p>
          <a:endParaRPr lang="ru-RU"/>
        </a:p>
      </dgm:t>
    </dgm:pt>
    <dgm:pt modelId="{EFA5ED75-6E41-48C1-B940-364114E88051}">
      <dgm:prSet phldrT="[Текст]"/>
      <dgm:spPr/>
      <dgm:t>
        <a:bodyPr/>
        <a:lstStyle/>
        <a:p>
          <a:r>
            <a:rPr lang="ru-RU" dirty="0" smtClean="0">
              <a:solidFill>
                <a:srgbClr val="FFFF00"/>
              </a:solidFill>
            </a:rPr>
            <a:t>Стадия затухания (действием остаточных факторов и сложившихся чрезвычайных условий), которая хронологически охватывает период от перекрытия (ограничения) источника опасности – локализации чрезвычайной ситуации, до полной ликвидации её прямых и косвенных последствий, включая всю цепочку вторичных, третичных и т.д. последствий. </a:t>
          </a:r>
          <a:endParaRPr lang="ru-RU" dirty="0">
            <a:solidFill>
              <a:srgbClr val="FFFF00"/>
            </a:solidFill>
          </a:endParaRPr>
        </a:p>
      </dgm:t>
    </dgm:pt>
    <dgm:pt modelId="{A0745EBD-0D74-4104-97A6-A714138BE017}" type="parTrans" cxnId="{374A9018-5515-4BDB-A621-C7142A1A39E4}">
      <dgm:prSet/>
      <dgm:spPr/>
      <dgm:t>
        <a:bodyPr/>
        <a:lstStyle/>
        <a:p>
          <a:endParaRPr lang="ru-RU"/>
        </a:p>
      </dgm:t>
    </dgm:pt>
    <dgm:pt modelId="{88F8D281-13E6-4E50-AF77-C649226C28CE}" type="sibTrans" cxnId="{374A9018-5515-4BDB-A621-C7142A1A39E4}">
      <dgm:prSet/>
      <dgm:spPr/>
      <dgm:t>
        <a:bodyPr/>
        <a:lstStyle/>
        <a:p>
          <a:endParaRPr lang="ru-RU"/>
        </a:p>
      </dgm:t>
    </dgm:pt>
    <dgm:pt modelId="{88593DCA-BF40-42F5-8563-AAC75E6C31A9}" type="pres">
      <dgm:prSet presAssocID="{9BAFAFC8-3F35-4A78-A0D1-A4830435A02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0C5D2F-6F5D-4F7A-95AC-FF602A071CAE}" type="pres">
      <dgm:prSet presAssocID="{B295EC41-8D14-4067-B9EA-966C0E6A01E4}" presName="compositeNode" presStyleCnt="0">
        <dgm:presLayoutVars>
          <dgm:bulletEnabled val="1"/>
        </dgm:presLayoutVars>
      </dgm:prSet>
      <dgm:spPr/>
    </dgm:pt>
    <dgm:pt modelId="{846EA6CD-1EEA-4FC3-86CC-A92DF1D908E7}" type="pres">
      <dgm:prSet presAssocID="{B295EC41-8D14-4067-B9EA-966C0E6A01E4}" presName="bgRect" presStyleLbl="node1" presStyleIdx="0" presStyleCnt="4" custScaleY="138780"/>
      <dgm:spPr/>
      <dgm:t>
        <a:bodyPr/>
        <a:lstStyle/>
        <a:p>
          <a:endParaRPr lang="ru-RU"/>
        </a:p>
      </dgm:t>
    </dgm:pt>
    <dgm:pt modelId="{C45F9B93-ECF6-4076-B66F-24F11AC64F09}" type="pres">
      <dgm:prSet presAssocID="{B295EC41-8D14-4067-B9EA-966C0E6A01E4}" presName="parentNode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B7964-DBA6-446F-A17D-971A297156B2}" type="pres">
      <dgm:prSet presAssocID="{B295EC41-8D14-4067-B9EA-966C0E6A01E4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DCEF4C-346F-46E9-96AA-ECD5448CD9DD}" type="pres">
      <dgm:prSet presAssocID="{8691ACED-B2A7-4478-B72C-41079E0ED494}" presName="hSp" presStyleCnt="0"/>
      <dgm:spPr/>
    </dgm:pt>
    <dgm:pt modelId="{84280FB9-CE26-4AC6-9E61-EFE36F03D0AE}" type="pres">
      <dgm:prSet presAssocID="{8691ACED-B2A7-4478-B72C-41079E0ED494}" presName="vProcSp" presStyleCnt="0"/>
      <dgm:spPr/>
    </dgm:pt>
    <dgm:pt modelId="{877CC6BC-1E7C-439E-ABD1-A4B7650DE3D2}" type="pres">
      <dgm:prSet presAssocID="{8691ACED-B2A7-4478-B72C-41079E0ED494}" presName="vSp1" presStyleCnt="0"/>
      <dgm:spPr/>
    </dgm:pt>
    <dgm:pt modelId="{8450CE04-702A-4B4A-871B-792D733B3F57}" type="pres">
      <dgm:prSet presAssocID="{8691ACED-B2A7-4478-B72C-41079E0ED494}" presName="simulatedConn" presStyleLbl="solidFgAcc1" presStyleIdx="0" presStyleCnt="3"/>
      <dgm:spPr/>
    </dgm:pt>
    <dgm:pt modelId="{F34533F3-6EC0-480C-AC40-4576B4FEC945}" type="pres">
      <dgm:prSet presAssocID="{8691ACED-B2A7-4478-B72C-41079E0ED494}" presName="vSp2" presStyleCnt="0"/>
      <dgm:spPr/>
    </dgm:pt>
    <dgm:pt modelId="{AA606BF1-40C2-4467-90B8-EB514ED717BC}" type="pres">
      <dgm:prSet presAssocID="{8691ACED-B2A7-4478-B72C-41079E0ED494}" presName="sibTrans" presStyleCnt="0"/>
      <dgm:spPr/>
    </dgm:pt>
    <dgm:pt modelId="{E287EC8C-283D-4EE1-9756-BF88AD5B3F76}" type="pres">
      <dgm:prSet presAssocID="{ADFA1595-4645-4829-9EBB-6F21AF055340}" presName="compositeNode" presStyleCnt="0">
        <dgm:presLayoutVars>
          <dgm:bulletEnabled val="1"/>
        </dgm:presLayoutVars>
      </dgm:prSet>
      <dgm:spPr/>
    </dgm:pt>
    <dgm:pt modelId="{F5B6F673-2B14-4D0D-A2AC-DAE0F64A969B}" type="pres">
      <dgm:prSet presAssocID="{ADFA1595-4645-4829-9EBB-6F21AF055340}" presName="bgRect" presStyleLbl="node1" presStyleIdx="1" presStyleCnt="4" custScaleY="138780"/>
      <dgm:spPr/>
      <dgm:t>
        <a:bodyPr/>
        <a:lstStyle/>
        <a:p>
          <a:endParaRPr lang="ru-RU"/>
        </a:p>
      </dgm:t>
    </dgm:pt>
    <dgm:pt modelId="{471F0A9D-47C9-46BB-A975-1359BFADEF52}" type="pres">
      <dgm:prSet presAssocID="{ADFA1595-4645-4829-9EBB-6F21AF055340}" presName="parentNode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9ADB3-1E6F-4797-8479-20BD597DB09F}" type="pres">
      <dgm:prSet presAssocID="{ADFA1595-4645-4829-9EBB-6F21AF055340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9152E5-3CE1-48D5-B6E3-DF7A4B0F1122}" type="pres">
      <dgm:prSet presAssocID="{B6DE2FEC-DCEC-476D-A395-77514201811A}" presName="hSp" presStyleCnt="0"/>
      <dgm:spPr/>
    </dgm:pt>
    <dgm:pt modelId="{E8E713E0-596A-4CB5-B22F-0052B8B457B9}" type="pres">
      <dgm:prSet presAssocID="{B6DE2FEC-DCEC-476D-A395-77514201811A}" presName="vProcSp" presStyleCnt="0"/>
      <dgm:spPr/>
    </dgm:pt>
    <dgm:pt modelId="{21ED34EE-4421-49E7-9D44-0BB0BBB267C5}" type="pres">
      <dgm:prSet presAssocID="{B6DE2FEC-DCEC-476D-A395-77514201811A}" presName="vSp1" presStyleCnt="0"/>
      <dgm:spPr/>
    </dgm:pt>
    <dgm:pt modelId="{FC31B40D-E70E-43C8-94C1-457F9C1180F4}" type="pres">
      <dgm:prSet presAssocID="{B6DE2FEC-DCEC-476D-A395-77514201811A}" presName="simulatedConn" presStyleLbl="solidFgAcc1" presStyleIdx="1" presStyleCnt="3"/>
      <dgm:spPr/>
    </dgm:pt>
    <dgm:pt modelId="{5100AC23-6478-482F-8D74-5CCEED8561A0}" type="pres">
      <dgm:prSet presAssocID="{B6DE2FEC-DCEC-476D-A395-77514201811A}" presName="vSp2" presStyleCnt="0"/>
      <dgm:spPr/>
    </dgm:pt>
    <dgm:pt modelId="{81FE69BE-AD89-4D0E-A495-A0219BFF270B}" type="pres">
      <dgm:prSet presAssocID="{B6DE2FEC-DCEC-476D-A395-77514201811A}" presName="sibTrans" presStyleCnt="0"/>
      <dgm:spPr/>
    </dgm:pt>
    <dgm:pt modelId="{FF575E07-F9A1-4EAE-9090-4432EEF7552D}" type="pres">
      <dgm:prSet presAssocID="{D53C5BF7-DA86-4DD2-AAFE-EF10919862B6}" presName="compositeNode" presStyleCnt="0">
        <dgm:presLayoutVars>
          <dgm:bulletEnabled val="1"/>
        </dgm:presLayoutVars>
      </dgm:prSet>
      <dgm:spPr/>
    </dgm:pt>
    <dgm:pt modelId="{CB057287-ED39-4EA6-A06A-6CD946FBC0C6}" type="pres">
      <dgm:prSet presAssocID="{D53C5BF7-DA86-4DD2-AAFE-EF10919862B6}" presName="bgRect" presStyleLbl="node1" presStyleIdx="2" presStyleCnt="4" custScaleY="138781"/>
      <dgm:spPr/>
      <dgm:t>
        <a:bodyPr/>
        <a:lstStyle/>
        <a:p>
          <a:endParaRPr lang="ru-RU"/>
        </a:p>
      </dgm:t>
    </dgm:pt>
    <dgm:pt modelId="{8519E6F1-144E-4275-9093-6DBEE15A1F6A}" type="pres">
      <dgm:prSet presAssocID="{D53C5BF7-DA86-4DD2-AAFE-EF10919862B6}" presName="parentNode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BC5054-FCFD-4E52-BD10-F2B9D9F63BB5}" type="pres">
      <dgm:prSet presAssocID="{D53C5BF7-DA86-4DD2-AAFE-EF10919862B6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F20FC-B5BE-4447-9645-7FA7BF8A54B5}" type="pres">
      <dgm:prSet presAssocID="{C9A4C30A-65F4-425B-857A-6613196751F7}" presName="hSp" presStyleCnt="0"/>
      <dgm:spPr/>
    </dgm:pt>
    <dgm:pt modelId="{312EACC9-B7AA-4288-8AA1-5D569B8AD037}" type="pres">
      <dgm:prSet presAssocID="{C9A4C30A-65F4-425B-857A-6613196751F7}" presName="vProcSp" presStyleCnt="0"/>
      <dgm:spPr/>
    </dgm:pt>
    <dgm:pt modelId="{7516E693-0F92-4923-A12B-36D327CE9C35}" type="pres">
      <dgm:prSet presAssocID="{C9A4C30A-65F4-425B-857A-6613196751F7}" presName="vSp1" presStyleCnt="0"/>
      <dgm:spPr/>
    </dgm:pt>
    <dgm:pt modelId="{8E6F0834-8D78-4AAC-8E8C-9A5D797161A3}" type="pres">
      <dgm:prSet presAssocID="{C9A4C30A-65F4-425B-857A-6613196751F7}" presName="simulatedConn" presStyleLbl="solidFgAcc1" presStyleIdx="2" presStyleCnt="3"/>
      <dgm:spPr/>
    </dgm:pt>
    <dgm:pt modelId="{F509C825-4238-4C84-8207-5C53CDD9B318}" type="pres">
      <dgm:prSet presAssocID="{C9A4C30A-65F4-425B-857A-6613196751F7}" presName="vSp2" presStyleCnt="0"/>
      <dgm:spPr/>
    </dgm:pt>
    <dgm:pt modelId="{E5BBB09D-7B40-4308-A243-237B91F9813D}" type="pres">
      <dgm:prSet presAssocID="{C9A4C30A-65F4-425B-857A-6613196751F7}" presName="sibTrans" presStyleCnt="0"/>
      <dgm:spPr/>
    </dgm:pt>
    <dgm:pt modelId="{5C6B3620-93EF-4C3B-BABA-FC9842E2EEAD}" type="pres">
      <dgm:prSet presAssocID="{195CCE81-7A1D-4003-8F78-54327C361780}" presName="compositeNode" presStyleCnt="0">
        <dgm:presLayoutVars>
          <dgm:bulletEnabled val="1"/>
        </dgm:presLayoutVars>
      </dgm:prSet>
      <dgm:spPr/>
    </dgm:pt>
    <dgm:pt modelId="{F6ECB79C-0C01-4DE8-9CBE-7D6AA666FA59}" type="pres">
      <dgm:prSet presAssocID="{195CCE81-7A1D-4003-8F78-54327C361780}" presName="bgRect" presStyleLbl="node1" presStyleIdx="3" presStyleCnt="4" custScaleY="142792"/>
      <dgm:spPr/>
      <dgm:t>
        <a:bodyPr/>
        <a:lstStyle/>
        <a:p>
          <a:endParaRPr lang="ru-RU"/>
        </a:p>
      </dgm:t>
    </dgm:pt>
    <dgm:pt modelId="{1E96D48D-C535-434F-8456-D16ECF4B155C}" type="pres">
      <dgm:prSet presAssocID="{195CCE81-7A1D-4003-8F78-54327C361780}" presName="parentNode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52D22F-0A82-4401-A439-E7A262D9D7A3}" type="pres">
      <dgm:prSet presAssocID="{195CCE81-7A1D-4003-8F78-54327C361780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DE19EB-8364-4E8A-9350-23F947D05019}" srcId="{9BAFAFC8-3F35-4A78-A0D1-A4830435A025}" destId="{195CCE81-7A1D-4003-8F78-54327C361780}" srcOrd="3" destOrd="0" parTransId="{361A2666-2E9E-413E-B14A-2A8D1761B9FB}" sibTransId="{C771FE66-D19B-4CB9-9E31-68715405B71B}"/>
    <dgm:cxn modelId="{6D62F2E7-00BE-47BD-90BA-5E8515388122}" type="presOf" srcId="{EFA5ED75-6E41-48C1-B940-364114E88051}" destId="{D052D22F-0A82-4401-A439-E7A262D9D7A3}" srcOrd="0" destOrd="0" presId="urn:microsoft.com/office/officeart/2005/8/layout/hProcess7#1"/>
    <dgm:cxn modelId="{40AD24EC-E965-4FDF-A939-B3F662BB59A9}" srcId="{B295EC41-8D14-4067-B9EA-966C0E6A01E4}" destId="{A2CF6443-16EC-4895-BF72-E5161245ACB8}" srcOrd="0" destOrd="0" parTransId="{21336630-AA34-4584-94AA-05B7D99C3C4E}" sibTransId="{F1811FEA-87BF-4AA2-981F-D10A52FA494F}"/>
    <dgm:cxn modelId="{78000459-49E5-4002-A7E0-FAF7D316C747}" type="presOf" srcId="{195CCE81-7A1D-4003-8F78-54327C361780}" destId="{1E96D48D-C535-434F-8456-D16ECF4B155C}" srcOrd="1" destOrd="0" presId="urn:microsoft.com/office/officeart/2005/8/layout/hProcess7#1"/>
    <dgm:cxn modelId="{7CDB55EC-5663-4E31-98AE-D81AB14AE841}" srcId="{D53C5BF7-DA86-4DD2-AAFE-EF10919862B6}" destId="{E529BA67-33C9-46B2-878A-30DD7CA83E1A}" srcOrd="0" destOrd="0" parTransId="{37ADC062-6513-4FAD-B9D3-DD5F9986A87B}" sibTransId="{83333414-BD71-41E6-B1F6-68DF2087BB4D}"/>
    <dgm:cxn modelId="{BD2624BC-D7B0-42C4-B0F4-0F234A898CF3}" srcId="{ADFA1595-4645-4829-9EBB-6F21AF055340}" destId="{5C11F72C-301C-4B49-B076-F79DAB5EB3DE}" srcOrd="0" destOrd="0" parTransId="{D1F46AB6-B122-4477-B393-60F387F4FF29}" sibTransId="{14AA925C-FC04-4F08-BE6C-0F7549173191}"/>
    <dgm:cxn modelId="{3D458EF3-528D-4AFA-9500-242DF7EF1CBB}" type="presOf" srcId="{ADFA1595-4645-4829-9EBB-6F21AF055340}" destId="{F5B6F673-2B14-4D0D-A2AC-DAE0F64A969B}" srcOrd="0" destOrd="0" presId="urn:microsoft.com/office/officeart/2005/8/layout/hProcess7#1"/>
    <dgm:cxn modelId="{2498CC84-B615-40AD-8349-F121BC047E8D}" type="presOf" srcId="{5C11F72C-301C-4B49-B076-F79DAB5EB3DE}" destId="{8879ADB3-1E6F-4797-8479-20BD597DB09F}" srcOrd="0" destOrd="0" presId="urn:microsoft.com/office/officeart/2005/8/layout/hProcess7#1"/>
    <dgm:cxn modelId="{C12F554F-4DDC-489C-9497-9E75A8F91763}" srcId="{9BAFAFC8-3F35-4A78-A0D1-A4830435A025}" destId="{B295EC41-8D14-4067-B9EA-966C0E6A01E4}" srcOrd="0" destOrd="0" parTransId="{14991C18-04B9-40EF-87A9-26E2C7DB2A57}" sibTransId="{8691ACED-B2A7-4478-B72C-41079E0ED494}"/>
    <dgm:cxn modelId="{0E25C465-A492-47F8-8946-2E158D06F1C3}" type="presOf" srcId="{9BAFAFC8-3F35-4A78-A0D1-A4830435A025}" destId="{88593DCA-BF40-42F5-8563-AAC75E6C31A9}" srcOrd="0" destOrd="0" presId="urn:microsoft.com/office/officeart/2005/8/layout/hProcess7#1"/>
    <dgm:cxn modelId="{F20FA0A9-1BFB-4B17-9FAF-331AA325924D}" srcId="{9BAFAFC8-3F35-4A78-A0D1-A4830435A025}" destId="{ADFA1595-4645-4829-9EBB-6F21AF055340}" srcOrd="1" destOrd="0" parTransId="{F8693B1E-B1CB-4A99-B2CA-9EC20A12A46B}" sibTransId="{B6DE2FEC-DCEC-476D-A395-77514201811A}"/>
    <dgm:cxn modelId="{13D13161-9464-46EF-BFCB-2A6579024068}" type="presOf" srcId="{D53C5BF7-DA86-4DD2-AAFE-EF10919862B6}" destId="{8519E6F1-144E-4275-9093-6DBEE15A1F6A}" srcOrd="1" destOrd="0" presId="urn:microsoft.com/office/officeart/2005/8/layout/hProcess7#1"/>
    <dgm:cxn modelId="{374A9018-5515-4BDB-A621-C7142A1A39E4}" srcId="{195CCE81-7A1D-4003-8F78-54327C361780}" destId="{EFA5ED75-6E41-48C1-B940-364114E88051}" srcOrd="0" destOrd="0" parTransId="{A0745EBD-0D74-4104-97A6-A714138BE017}" sibTransId="{88F8D281-13E6-4E50-AF77-C649226C28CE}"/>
    <dgm:cxn modelId="{65B48285-210E-4D70-90DC-AE1F9397B51B}" type="presOf" srcId="{B295EC41-8D14-4067-B9EA-966C0E6A01E4}" destId="{846EA6CD-1EEA-4FC3-86CC-A92DF1D908E7}" srcOrd="0" destOrd="0" presId="urn:microsoft.com/office/officeart/2005/8/layout/hProcess7#1"/>
    <dgm:cxn modelId="{69F4B73E-B29E-49FD-88E6-B58083989C79}" type="presOf" srcId="{195CCE81-7A1D-4003-8F78-54327C361780}" destId="{F6ECB79C-0C01-4DE8-9CBE-7D6AA666FA59}" srcOrd="0" destOrd="0" presId="urn:microsoft.com/office/officeart/2005/8/layout/hProcess7#1"/>
    <dgm:cxn modelId="{D5F3CD14-82CB-44BB-95DB-811D29E79A86}" type="presOf" srcId="{D53C5BF7-DA86-4DD2-AAFE-EF10919862B6}" destId="{CB057287-ED39-4EA6-A06A-6CD946FBC0C6}" srcOrd="0" destOrd="0" presId="urn:microsoft.com/office/officeart/2005/8/layout/hProcess7#1"/>
    <dgm:cxn modelId="{D5B100C9-3A81-4AC4-A44E-33B09C4CCA62}" type="presOf" srcId="{A2CF6443-16EC-4895-BF72-E5161245ACB8}" destId="{A3CB7964-DBA6-446F-A17D-971A297156B2}" srcOrd="0" destOrd="0" presId="urn:microsoft.com/office/officeart/2005/8/layout/hProcess7#1"/>
    <dgm:cxn modelId="{4E906D88-6946-4C3A-B266-E2078DCB9601}" srcId="{9BAFAFC8-3F35-4A78-A0D1-A4830435A025}" destId="{D53C5BF7-DA86-4DD2-AAFE-EF10919862B6}" srcOrd="2" destOrd="0" parTransId="{0E4915B3-8F33-47D2-844B-411E67D0176C}" sibTransId="{C9A4C30A-65F4-425B-857A-6613196751F7}"/>
    <dgm:cxn modelId="{15804421-7F96-4D83-8D2B-BFFD8C5496D6}" type="presOf" srcId="{B295EC41-8D14-4067-B9EA-966C0E6A01E4}" destId="{C45F9B93-ECF6-4076-B66F-24F11AC64F09}" srcOrd="1" destOrd="0" presId="urn:microsoft.com/office/officeart/2005/8/layout/hProcess7#1"/>
    <dgm:cxn modelId="{D86E4688-4579-4E60-A900-F7A716DE1198}" type="presOf" srcId="{E529BA67-33C9-46B2-878A-30DD7CA83E1A}" destId="{15BC5054-FCFD-4E52-BD10-F2B9D9F63BB5}" srcOrd="0" destOrd="0" presId="urn:microsoft.com/office/officeart/2005/8/layout/hProcess7#1"/>
    <dgm:cxn modelId="{4EAB7402-72EE-4FF4-A671-DEB397570AE5}" type="presOf" srcId="{ADFA1595-4645-4829-9EBB-6F21AF055340}" destId="{471F0A9D-47C9-46BB-A975-1359BFADEF52}" srcOrd="1" destOrd="0" presId="urn:microsoft.com/office/officeart/2005/8/layout/hProcess7#1"/>
    <dgm:cxn modelId="{71835F2B-04E9-46B7-8C0D-C730483A79A5}" type="presParOf" srcId="{88593DCA-BF40-42F5-8563-AAC75E6C31A9}" destId="{F90C5D2F-6F5D-4F7A-95AC-FF602A071CAE}" srcOrd="0" destOrd="0" presId="urn:microsoft.com/office/officeart/2005/8/layout/hProcess7#1"/>
    <dgm:cxn modelId="{BC90C03B-D1FC-42E9-9315-7F538B675EB9}" type="presParOf" srcId="{F90C5D2F-6F5D-4F7A-95AC-FF602A071CAE}" destId="{846EA6CD-1EEA-4FC3-86CC-A92DF1D908E7}" srcOrd="0" destOrd="0" presId="urn:microsoft.com/office/officeart/2005/8/layout/hProcess7#1"/>
    <dgm:cxn modelId="{EC1E930B-F236-4BDE-86B5-0B26BF611476}" type="presParOf" srcId="{F90C5D2F-6F5D-4F7A-95AC-FF602A071CAE}" destId="{C45F9B93-ECF6-4076-B66F-24F11AC64F09}" srcOrd="1" destOrd="0" presId="urn:microsoft.com/office/officeart/2005/8/layout/hProcess7#1"/>
    <dgm:cxn modelId="{73490A8C-F1F1-4CCD-91E1-202141FE007B}" type="presParOf" srcId="{F90C5D2F-6F5D-4F7A-95AC-FF602A071CAE}" destId="{A3CB7964-DBA6-446F-A17D-971A297156B2}" srcOrd="2" destOrd="0" presId="urn:microsoft.com/office/officeart/2005/8/layout/hProcess7#1"/>
    <dgm:cxn modelId="{6B609C64-D32D-4CA4-A8B3-C023521A66BC}" type="presParOf" srcId="{88593DCA-BF40-42F5-8563-AAC75E6C31A9}" destId="{4ADCEF4C-346F-46E9-96AA-ECD5448CD9DD}" srcOrd="1" destOrd="0" presId="urn:microsoft.com/office/officeart/2005/8/layout/hProcess7#1"/>
    <dgm:cxn modelId="{B98084CB-B113-4FD6-B81A-95BC5B46FFB5}" type="presParOf" srcId="{88593DCA-BF40-42F5-8563-AAC75E6C31A9}" destId="{84280FB9-CE26-4AC6-9E61-EFE36F03D0AE}" srcOrd="2" destOrd="0" presId="urn:microsoft.com/office/officeart/2005/8/layout/hProcess7#1"/>
    <dgm:cxn modelId="{1EA884C8-D6E6-4E9F-B95E-3EC7E08C6E0A}" type="presParOf" srcId="{84280FB9-CE26-4AC6-9E61-EFE36F03D0AE}" destId="{877CC6BC-1E7C-439E-ABD1-A4B7650DE3D2}" srcOrd="0" destOrd="0" presId="urn:microsoft.com/office/officeart/2005/8/layout/hProcess7#1"/>
    <dgm:cxn modelId="{77AA5E84-BF23-4662-9FAB-1F8158C41515}" type="presParOf" srcId="{84280FB9-CE26-4AC6-9E61-EFE36F03D0AE}" destId="{8450CE04-702A-4B4A-871B-792D733B3F57}" srcOrd="1" destOrd="0" presId="urn:microsoft.com/office/officeart/2005/8/layout/hProcess7#1"/>
    <dgm:cxn modelId="{22DE71F8-4AB1-4D74-919A-A758DFDD19B8}" type="presParOf" srcId="{84280FB9-CE26-4AC6-9E61-EFE36F03D0AE}" destId="{F34533F3-6EC0-480C-AC40-4576B4FEC945}" srcOrd="2" destOrd="0" presId="urn:microsoft.com/office/officeart/2005/8/layout/hProcess7#1"/>
    <dgm:cxn modelId="{C5787448-D282-4B45-8D1A-8F2C4624F7D2}" type="presParOf" srcId="{88593DCA-BF40-42F5-8563-AAC75E6C31A9}" destId="{AA606BF1-40C2-4467-90B8-EB514ED717BC}" srcOrd="3" destOrd="0" presId="urn:microsoft.com/office/officeart/2005/8/layout/hProcess7#1"/>
    <dgm:cxn modelId="{C8530B0C-2D9F-41A4-9951-DC589553FD13}" type="presParOf" srcId="{88593DCA-BF40-42F5-8563-AAC75E6C31A9}" destId="{E287EC8C-283D-4EE1-9756-BF88AD5B3F76}" srcOrd="4" destOrd="0" presId="urn:microsoft.com/office/officeart/2005/8/layout/hProcess7#1"/>
    <dgm:cxn modelId="{F1D40A5E-33AC-4B2A-9060-58791CE4320D}" type="presParOf" srcId="{E287EC8C-283D-4EE1-9756-BF88AD5B3F76}" destId="{F5B6F673-2B14-4D0D-A2AC-DAE0F64A969B}" srcOrd="0" destOrd="0" presId="urn:microsoft.com/office/officeart/2005/8/layout/hProcess7#1"/>
    <dgm:cxn modelId="{24A4529B-57E9-4DE4-9B4E-269AE02D04C9}" type="presParOf" srcId="{E287EC8C-283D-4EE1-9756-BF88AD5B3F76}" destId="{471F0A9D-47C9-46BB-A975-1359BFADEF52}" srcOrd="1" destOrd="0" presId="urn:microsoft.com/office/officeart/2005/8/layout/hProcess7#1"/>
    <dgm:cxn modelId="{F9EBA094-5031-467E-8021-989C9DC5D0D8}" type="presParOf" srcId="{E287EC8C-283D-4EE1-9756-BF88AD5B3F76}" destId="{8879ADB3-1E6F-4797-8479-20BD597DB09F}" srcOrd="2" destOrd="0" presId="urn:microsoft.com/office/officeart/2005/8/layout/hProcess7#1"/>
    <dgm:cxn modelId="{7BB2A769-72F7-449F-817F-21CE9F545C2F}" type="presParOf" srcId="{88593DCA-BF40-42F5-8563-AAC75E6C31A9}" destId="{A89152E5-3CE1-48D5-B6E3-DF7A4B0F1122}" srcOrd="5" destOrd="0" presId="urn:microsoft.com/office/officeart/2005/8/layout/hProcess7#1"/>
    <dgm:cxn modelId="{31ED319E-A125-4CA0-99C7-FEAD4C28F49A}" type="presParOf" srcId="{88593DCA-BF40-42F5-8563-AAC75E6C31A9}" destId="{E8E713E0-596A-4CB5-B22F-0052B8B457B9}" srcOrd="6" destOrd="0" presId="urn:microsoft.com/office/officeart/2005/8/layout/hProcess7#1"/>
    <dgm:cxn modelId="{9E607604-54E1-4ACC-AEEF-46E3F708D324}" type="presParOf" srcId="{E8E713E0-596A-4CB5-B22F-0052B8B457B9}" destId="{21ED34EE-4421-49E7-9D44-0BB0BBB267C5}" srcOrd="0" destOrd="0" presId="urn:microsoft.com/office/officeart/2005/8/layout/hProcess7#1"/>
    <dgm:cxn modelId="{B9600856-7E48-470F-9BF9-9E73DDA5BC57}" type="presParOf" srcId="{E8E713E0-596A-4CB5-B22F-0052B8B457B9}" destId="{FC31B40D-E70E-43C8-94C1-457F9C1180F4}" srcOrd="1" destOrd="0" presId="urn:microsoft.com/office/officeart/2005/8/layout/hProcess7#1"/>
    <dgm:cxn modelId="{BF70E958-DF20-4A81-BFA7-808875876AB1}" type="presParOf" srcId="{E8E713E0-596A-4CB5-B22F-0052B8B457B9}" destId="{5100AC23-6478-482F-8D74-5CCEED8561A0}" srcOrd="2" destOrd="0" presId="urn:microsoft.com/office/officeart/2005/8/layout/hProcess7#1"/>
    <dgm:cxn modelId="{3AB08107-7D33-4B12-8E1D-D8C6C214D81E}" type="presParOf" srcId="{88593DCA-BF40-42F5-8563-AAC75E6C31A9}" destId="{81FE69BE-AD89-4D0E-A495-A0219BFF270B}" srcOrd="7" destOrd="0" presId="urn:microsoft.com/office/officeart/2005/8/layout/hProcess7#1"/>
    <dgm:cxn modelId="{6DA488C1-2184-4FE4-8F87-89026AA98FC3}" type="presParOf" srcId="{88593DCA-BF40-42F5-8563-AAC75E6C31A9}" destId="{FF575E07-F9A1-4EAE-9090-4432EEF7552D}" srcOrd="8" destOrd="0" presId="urn:microsoft.com/office/officeart/2005/8/layout/hProcess7#1"/>
    <dgm:cxn modelId="{58338CEE-D0E2-449E-82DB-2D5048173C60}" type="presParOf" srcId="{FF575E07-F9A1-4EAE-9090-4432EEF7552D}" destId="{CB057287-ED39-4EA6-A06A-6CD946FBC0C6}" srcOrd="0" destOrd="0" presId="urn:microsoft.com/office/officeart/2005/8/layout/hProcess7#1"/>
    <dgm:cxn modelId="{DA4290FF-3304-447F-B77A-53CA21A2198B}" type="presParOf" srcId="{FF575E07-F9A1-4EAE-9090-4432EEF7552D}" destId="{8519E6F1-144E-4275-9093-6DBEE15A1F6A}" srcOrd="1" destOrd="0" presId="urn:microsoft.com/office/officeart/2005/8/layout/hProcess7#1"/>
    <dgm:cxn modelId="{26F727CA-75B7-4C00-B1F4-81D7D3F425C5}" type="presParOf" srcId="{FF575E07-F9A1-4EAE-9090-4432EEF7552D}" destId="{15BC5054-FCFD-4E52-BD10-F2B9D9F63BB5}" srcOrd="2" destOrd="0" presId="urn:microsoft.com/office/officeart/2005/8/layout/hProcess7#1"/>
    <dgm:cxn modelId="{F68A836D-663B-46A5-ABC8-F4640E1F110A}" type="presParOf" srcId="{88593DCA-BF40-42F5-8563-AAC75E6C31A9}" destId="{AE7F20FC-B5BE-4447-9645-7FA7BF8A54B5}" srcOrd="9" destOrd="0" presId="urn:microsoft.com/office/officeart/2005/8/layout/hProcess7#1"/>
    <dgm:cxn modelId="{529DD048-2281-4262-8788-4CEA7501A4BE}" type="presParOf" srcId="{88593DCA-BF40-42F5-8563-AAC75E6C31A9}" destId="{312EACC9-B7AA-4288-8AA1-5D569B8AD037}" srcOrd="10" destOrd="0" presId="urn:microsoft.com/office/officeart/2005/8/layout/hProcess7#1"/>
    <dgm:cxn modelId="{3C6140B5-5DE7-4B7C-A369-079ED4603317}" type="presParOf" srcId="{312EACC9-B7AA-4288-8AA1-5D569B8AD037}" destId="{7516E693-0F92-4923-A12B-36D327CE9C35}" srcOrd="0" destOrd="0" presId="urn:microsoft.com/office/officeart/2005/8/layout/hProcess7#1"/>
    <dgm:cxn modelId="{46466D92-FD16-4E78-9E94-92458F2B0C25}" type="presParOf" srcId="{312EACC9-B7AA-4288-8AA1-5D569B8AD037}" destId="{8E6F0834-8D78-4AAC-8E8C-9A5D797161A3}" srcOrd="1" destOrd="0" presId="urn:microsoft.com/office/officeart/2005/8/layout/hProcess7#1"/>
    <dgm:cxn modelId="{6D8CC97F-E6D5-4CD9-8946-A3B5E79E312A}" type="presParOf" srcId="{312EACC9-B7AA-4288-8AA1-5D569B8AD037}" destId="{F509C825-4238-4C84-8207-5C53CDD9B318}" srcOrd="2" destOrd="0" presId="urn:microsoft.com/office/officeart/2005/8/layout/hProcess7#1"/>
    <dgm:cxn modelId="{93F6B18F-D3BA-4932-A82A-FB76A3711011}" type="presParOf" srcId="{88593DCA-BF40-42F5-8563-AAC75E6C31A9}" destId="{E5BBB09D-7B40-4308-A243-237B91F9813D}" srcOrd="11" destOrd="0" presId="urn:microsoft.com/office/officeart/2005/8/layout/hProcess7#1"/>
    <dgm:cxn modelId="{4A2CBC7B-650D-4590-821B-6D44EF5419E9}" type="presParOf" srcId="{88593DCA-BF40-42F5-8563-AAC75E6C31A9}" destId="{5C6B3620-93EF-4C3B-BABA-FC9842E2EEAD}" srcOrd="12" destOrd="0" presId="urn:microsoft.com/office/officeart/2005/8/layout/hProcess7#1"/>
    <dgm:cxn modelId="{007BA22A-A5AF-44C6-A070-D0DB6842794C}" type="presParOf" srcId="{5C6B3620-93EF-4C3B-BABA-FC9842E2EEAD}" destId="{F6ECB79C-0C01-4DE8-9CBE-7D6AA666FA59}" srcOrd="0" destOrd="0" presId="urn:microsoft.com/office/officeart/2005/8/layout/hProcess7#1"/>
    <dgm:cxn modelId="{2677D215-C16B-499A-8BCA-10F685165EFC}" type="presParOf" srcId="{5C6B3620-93EF-4C3B-BABA-FC9842E2EEAD}" destId="{1E96D48D-C535-434F-8456-D16ECF4B155C}" srcOrd="1" destOrd="0" presId="urn:microsoft.com/office/officeart/2005/8/layout/hProcess7#1"/>
    <dgm:cxn modelId="{6B0369D0-FD87-443D-9F7D-21043519C595}" type="presParOf" srcId="{5C6B3620-93EF-4C3B-BABA-FC9842E2EEAD}" destId="{D052D22F-0A82-4401-A439-E7A262D9D7A3}" srcOrd="2" destOrd="0" presId="urn:microsoft.com/office/officeart/2005/8/layout/hProcess7#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5567AA-55DC-472C-B45A-02C45036AE3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EFBDD0-A941-4C05-ABC6-D759EC1BDC6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/>
            <a:t>Психическое воздействие на человека</a:t>
          </a:r>
          <a:endParaRPr lang="ru-RU" sz="2800" b="1" dirty="0"/>
        </a:p>
      </dgm:t>
    </dgm:pt>
    <dgm:pt modelId="{E3B2716D-7D60-45AB-9D77-BFD43D47D229}" type="parTrans" cxnId="{21950663-3A20-42D0-9F95-5F226E77ABC4}">
      <dgm:prSet/>
      <dgm:spPr/>
      <dgm:t>
        <a:bodyPr/>
        <a:lstStyle/>
        <a:p>
          <a:endParaRPr lang="ru-RU"/>
        </a:p>
      </dgm:t>
    </dgm:pt>
    <dgm:pt modelId="{9AC32416-1B70-4FE4-AC0D-DD2159D74DD5}" type="sibTrans" cxnId="{21950663-3A20-42D0-9F95-5F226E77ABC4}">
      <dgm:prSet/>
      <dgm:spPr/>
      <dgm:t>
        <a:bodyPr/>
        <a:lstStyle/>
        <a:p>
          <a:endParaRPr lang="ru-RU"/>
        </a:p>
      </dgm:t>
    </dgm:pt>
    <dgm:pt modelId="{1EFD1528-5BA8-4020-856C-E2D9B857742B}">
      <dgm:prSet phldrT="[Текст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Угрозы</a:t>
          </a:r>
          <a:endParaRPr lang="ru-RU" b="1" dirty="0">
            <a:solidFill>
              <a:schemeClr val="tx1"/>
            </a:solidFill>
          </a:endParaRPr>
        </a:p>
      </dgm:t>
    </dgm:pt>
    <dgm:pt modelId="{5C9B8446-4C13-4F17-B722-5851A660FA47}" type="parTrans" cxnId="{58F3AC9D-53CE-426F-BE82-4286B190CA18}">
      <dgm:prSet/>
      <dgm:spPr/>
      <dgm:t>
        <a:bodyPr/>
        <a:lstStyle/>
        <a:p>
          <a:endParaRPr lang="ru-RU"/>
        </a:p>
      </dgm:t>
    </dgm:pt>
    <dgm:pt modelId="{4FE70FDD-FBD1-4C0D-B9EC-0FA657AF0763}" type="sibTrans" cxnId="{58F3AC9D-53CE-426F-BE82-4286B190CA18}">
      <dgm:prSet/>
      <dgm:spPr/>
      <dgm:t>
        <a:bodyPr/>
        <a:lstStyle/>
        <a:p>
          <a:endParaRPr lang="ru-RU"/>
        </a:p>
      </dgm:t>
    </dgm:pt>
    <dgm:pt modelId="{733AE193-1E48-4A10-8251-9085FFC3B953}">
      <dgm:prSet phldrT="[Текст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Шантаж</a:t>
          </a:r>
          <a:endParaRPr lang="ru-RU" b="1" dirty="0">
            <a:solidFill>
              <a:schemeClr val="tx1"/>
            </a:solidFill>
          </a:endParaRPr>
        </a:p>
      </dgm:t>
    </dgm:pt>
    <dgm:pt modelId="{1C8D6649-E094-4450-9C31-A0C37BE5412B}" type="parTrans" cxnId="{7ACDFD5A-3219-418B-A0D1-B5D82DB18A64}">
      <dgm:prSet/>
      <dgm:spPr/>
      <dgm:t>
        <a:bodyPr/>
        <a:lstStyle/>
        <a:p>
          <a:endParaRPr lang="ru-RU"/>
        </a:p>
      </dgm:t>
    </dgm:pt>
    <dgm:pt modelId="{6BDC838C-F4E3-4A1F-AD8C-3412F0D3DB38}" type="sibTrans" cxnId="{7ACDFD5A-3219-418B-A0D1-B5D82DB18A64}">
      <dgm:prSet/>
      <dgm:spPr/>
      <dgm:t>
        <a:bodyPr/>
        <a:lstStyle/>
        <a:p>
          <a:endParaRPr lang="ru-RU"/>
        </a:p>
      </dgm:t>
    </dgm:pt>
    <dgm:pt modelId="{D089689B-F76E-440B-997B-748610FCCF73}">
      <dgm:prSet phldrT="[Текст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Мошенничество</a:t>
          </a:r>
          <a:endParaRPr lang="ru-RU" b="1" dirty="0">
            <a:solidFill>
              <a:schemeClr val="tx1"/>
            </a:solidFill>
          </a:endParaRPr>
        </a:p>
      </dgm:t>
    </dgm:pt>
    <dgm:pt modelId="{40270CA0-7AF1-4560-80B6-F177D508D930}" type="parTrans" cxnId="{6A8775A4-B57D-4ED7-9078-C89228633092}">
      <dgm:prSet/>
      <dgm:spPr/>
      <dgm:t>
        <a:bodyPr/>
        <a:lstStyle/>
        <a:p>
          <a:endParaRPr lang="ru-RU"/>
        </a:p>
      </dgm:t>
    </dgm:pt>
    <dgm:pt modelId="{DC8081A3-BCFF-48A0-9261-7497C531FB2D}" type="sibTrans" cxnId="{6A8775A4-B57D-4ED7-9078-C89228633092}">
      <dgm:prSet/>
      <dgm:spPr/>
      <dgm:t>
        <a:bodyPr/>
        <a:lstStyle/>
        <a:p>
          <a:endParaRPr lang="ru-RU"/>
        </a:p>
      </dgm:t>
    </dgm:pt>
    <dgm:pt modelId="{0F252809-DF41-46F3-9BA2-9553677D04DE}">
      <dgm:prSet phldrT="[Текст]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Обман</a:t>
          </a:r>
          <a:endParaRPr lang="ru-RU" b="1" dirty="0">
            <a:solidFill>
              <a:schemeClr val="tx1"/>
            </a:solidFill>
          </a:endParaRPr>
        </a:p>
      </dgm:t>
    </dgm:pt>
    <dgm:pt modelId="{B539F215-57DE-4ACA-9400-0272A0F72F06}" type="parTrans" cxnId="{16E97304-ED3F-468D-A37A-6DE713309F6C}">
      <dgm:prSet/>
      <dgm:spPr/>
      <dgm:t>
        <a:bodyPr/>
        <a:lstStyle/>
        <a:p>
          <a:endParaRPr lang="ru-RU"/>
        </a:p>
      </dgm:t>
    </dgm:pt>
    <dgm:pt modelId="{5242AE62-A700-4AEC-A1F2-7008397B0D93}" type="sibTrans" cxnId="{16E97304-ED3F-468D-A37A-6DE713309F6C}">
      <dgm:prSet/>
      <dgm:spPr/>
      <dgm:t>
        <a:bodyPr/>
        <a:lstStyle/>
        <a:p>
          <a:endParaRPr lang="ru-RU"/>
        </a:p>
      </dgm:t>
    </dgm:pt>
    <dgm:pt modelId="{B2B3FE40-F199-4CC1-A65D-53995F3770C5}" type="pres">
      <dgm:prSet presAssocID="{FC5567AA-55DC-472C-B45A-02C45036AE3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D49C2E-EE17-4488-84C2-EAC66853FE98}" type="pres">
      <dgm:prSet presAssocID="{5FEFBDD0-A941-4C05-ABC6-D759EC1BDC62}" presName="hierRoot1" presStyleCnt="0">
        <dgm:presLayoutVars>
          <dgm:hierBranch val="init"/>
        </dgm:presLayoutVars>
      </dgm:prSet>
      <dgm:spPr/>
    </dgm:pt>
    <dgm:pt modelId="{60708DC8-40D1-45E6-AE78-081BCF40E4D1}" type="pres">
      <dgm:prSet presAssocID="{5FEFBDD0-A941-4C05-ABC6-D759EC1BDC62}" presName="rootComposite1" presStyleCnt="0"/>
      <dgm:spPr/>
    </dgm:pt>
    <dgm:pt modelId="{7C4343F0-A8CB-4C65-8A04-923F3168033D}" type="pres">
      <dgm:prSet presAssocID="{5FEFBDD0-A941-4C05-ABC6-D759EC1BDC62}" presName="rootText1" presStyleLbl="node0" presStyleIdx="0" presStyleCnt="1" custScaleX="144107" custScaleY="207667" custLinFactNeighborX="7790" custLinFactNeighborY="-155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7F3724-8C4E-470D-92E0-404C8E418C24}" type="pres">
      <dgm:prSet presAssocID="{5FEFBDD0-A941-4C05-ABC6-D759EC1BDC6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BEA9A07-187A-4991-8B45-66A0AD61ACF0}" type="pres">
      <dgm:prSet presAssocID="{5FEFBDD0-A941-4C05-ABC6-D759EC1BDC62}" presName="hierChild2" presStyleCnt="0"/>
      <dgm:spPr/>
    </dgm:pt>
    <dgm:pt modelId="{CBF2F552-5FF9-4AC6-9B07-03AE62543258}" type="pres">
      <dgm:prSet presAssocID="{5C9B8446-4C13-4F17-B722-5851A660FA47}" presName="Name37" presStyleLbl="parChTrans1D2" presStyleIdx="0" presStyleCnt="4"/>
      <dgm:spPr/>
      <dgm:t>
        <a:bodyPr/>
        <a:lstStyle/>
        <a:p>
          <a:endParaRPr lang="ru-RU"/>
        </a:p>
      </dgm:t>
    </dgm:pt>
    <dgm:pt modelId="{CD71C1CA-4AD8-486C-9E95-26C8B317455B}" type="pres">
      <dgm:prSet presAssocID="{1EFD1528-5BA8-4020-856C-E2D9B857742B}" presName="hierRoot2" presStyleCnt="0">
        <dgm:presLayoutVars>
          <dgm:hierBranch val="init"/>
        </dgm:presLayoutVars>
      </dgm:prSet>
      <dgm:spPr/>
    </dgm:pt>
    <dgm:pt modelId="{A731A4D9-D89F-4A51-9156-2FDDEDC21EFA}" type="pres">
      <dgm:prSet presAssocID="{1EFD1528-5BA8-4020-856C-E2D9B857742B}" presName="rootComposite" presStyleCnt="0"/>
      <dgm:spPr/>
    </dgm:pt>
    <dgm:pt modelId="{F96EBBF1-BD5F-4F2C-860D-6F0AF68407A0}" type="pres">
      <dgm:prSet presAssocID="{1EFD1528-5BA8-4020-856C-E2D9B857742B}" presName="rootText" presStyleLbl="node2" presStyleIdx="0" presStyleCnt="4" custLinFactNeighborX="3655" custLinFactNeighborY="-10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44568F-8160-4C7F-853D-0C80E290CB36}" type="pres">
      <dgm:prSet presAssocID="{1EFD1528-5BA8-4020-856C-E2D9B857742B}" presName="rootConnector" presStyleLbl="node2" presStyleIdx="0" presStyleCnt="4"/>
      <dgm:spPr/>
      <dgm:t>
        <a:bodyPr/>
        <a:lstStyle/>
        <a:p>
          <a:endParaRPr lang="ru-RU"/>
        </a:p>
      </dgm:t>
    </dgm:pt>
    <dgm:pt modelId="{E4C59894-F87A-426F-9F38-F2B91AB4630F}" type="pres">
      <dgm:prSet presAssocID="{1EFD1528-5BA8-4020-856C-E2D9B857742B}" presName="hierChild4" presStyleCnt="0"/>
      <dgm:spPr/>
    </dgm:pt>
    <dgm:pt modelId="{7C28C375-7006-4AEA-AEBC-DA915AEC1FE0}" type="pres">
      <dgm:prSet presAssocID="{1EFD1528-5BA8-4020-856C-E2D9B857742B}" presName="hierChild5" presStyleCnt="0"/>
      <dgm:spPr/>
    </dgm:pt>
    <dgm:pt modelId="{B34582CE-26AE-4E2F-9526-83D936CD19AC}" type="pres">
      <dgm:prSet presAssocID="{1C8D6649-E094-4450-9C31-A0C37BE5412B}" presName="Name37" presStyleLbl="parChTrans1D2" presStyleIdx="1" presStyleCnt="4"/>
      <dgm:spPr/>
      <dgm:t>
        <a:bodyPr/>
        <a:lstStyle/>
        <a:p>
          <a:endParaRPr lang="ru-RU"/>
        </a:p>
      </dgm:t>
    </dgm:pt>
    <dgm:pt modelId="{77C0AA56-84E1-443C-8E68-B723C95282EA}" type="pres">
      <dgm:prSet presAssocID="{733AE193-1E48-4A10-8251-9085FFC3B953}" presName="hierRoot2" presStyleCnt="0">
        <dgm:presLayoutVars>
          <dgm:hierBranch val="init"/>
        </dgm:presLayoutVars>
      </dgm:prSet>
      <dgm:spPr/>
    </dgm:pt>
    <dgm:pt modelId="{A7CC54B4-5640-4F19-A1B8-908C7C5C80B6}" type="pres">
      <dgm:prSet presAssocID="{733AE193-1E48-4A10-8251-9085FFC3B953}" presName="rootComposite" presStyleCnt="0"/>
      <dgm:spPr/>
    </dgm:pt>
    <dgm:pt modelId="{55CF9F51-CB9E-469A-8AAD-B85E3A09E927}" type="pres">
      <dgm:prSet presAssocID="{733AE193-1E48-4A10-8251-9085FFC3B953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F45F45-187F-469F-956E-E5943ACD9692}" type="pres">
      <dgm:prSet presAssocID="{733AE193-1E48-4A10-8251-9085FFC3B953}" presName="rootConnector" presStyleLbl="node2" presStyleIdx="1" presStyleCnt="4"/>
      <dgm:spPr/>
      <dgm:t>
        <a:bodyPr/>
        <a:lstStyle/>
        <a:p>
          <a:endParaRPr lang="ru-RU"/>
        </a:p>
      </dgm:t>
    </dgm:pt>
    <dgm:pt modelId="{21CA2C04-F80E-4A1E-A40F-EFBF58BC05B2}" type="pres">
      <dgm:prSet presAssocID="{733AE193-1E48-4A10-8251-9085FFC3B953}" presName="hierChild4" presStyleCnt="0"/>
      <dgm:spPr/>
    </dgm:pt>
    <dgm:pt modelId="{A16AE3C5-9F7B-47FD-B6F4-E179DDD79417}" type="pres">
      <dgm:prSet presAssocID="{733AE193-1E48-4A10-8251-9085FFC3B953}" presName="hierChild5" presStyleCnt="0"/>
      <dgm:spPr/>
    </dgm:pt>
    <dgm:pt modelId="{6AFE3BB7-4743-45E5-9763-2877FD145549}" type="pres">
      <dgm:prSet presAssocID="{40270CA0-7AF1-4560-80B6-F177D508D930}" presName="Name37" presStyleLbl="parChTrans1D2" presStyleIdx="2" presStyleCnt="4"/>
      <dgm:spPr/>
      <dgm:t>
        <a:bodyPr/>
        <a:lstStyle/>
        <a:p>
          <a:endParaRPr lang="ru-RU"/>
        </a:p>
      </dgm:t>
    </dgm:pt>
    <dgm:pt modelId="{DF032838-E441-431D-A7CC-EDECEFFAB360}" type="pres">
      <dgm:prSet presAssocID="{D089689B-F76E-440B-997B-748610FCCF73}" presName="hierRoot2" presStyleCnt="0">
        <dgm:presLayoutVars>
          <dgm:hierBranch val="init"/>
        </dgm:presLayoutVars>
      </dgm:prSet>
      <dgm:spPr/>
    </dgm:pt>
    <dgm:pt modelId="{E683528F-289B-4BC4-A544-24B2E3EA5BDC}" type="pres">
      <dgm:prSet presAssocID="{D089689B-F76E-440B-997B-748610FCCF73}" presName="rootComposite" presStyleCnt="0"/>
      <dgm:spPr/>
    </dgm:pt>
    <dgm:pt modelId="{EC473E4C-9D20-402F-8EF4-7B9F5EE004C1}" type="pres">
      <dgm:prSet presAssocID="{D089689B-F76E-440B-997B-748610FCCF73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0F9E48-C133-441B-9BD1-44E61A4E8536}" type="pres">
      <dgm:prSet presAssocID="{D089689B-F76E-440B-997B-748610FCCF73}" presName="rootConnector" presStyleLbl="node2" presStyleIdx="2" presStyleCnt="4"/>
      <dgm:spPr/>
      <dgm:t>
        <a:bodyPr/>
        <a:lstStyle/>
        <a:p>
          <a:endParaRPr lang="ru-RU"/>
        </a:p>
      </dgm:t>
    </dgm:pt>
    <dgm:pt modelId="{0E1EAF54-54A6-4F9F-9ACB-C737D59AB37B}" type="pres">
      <dgm:prSet presAssocID="{D089689B-F76E-440B-997B-748610FCCF73}" presName="hierChild4" presStyleCnt="0"/>
      <dgm:spPr/>
    </dgm:pt>
    <dgm:pt modelId="{FC1E39A7-BE98-4FEF-9723-7C06A848CB37}" type="pres">
      <dgm:prSet presAssocID="{D089689B-F76E-440B-997B-748610FCCF73}" presName="hierChild5" presStyleCnt="0"/>
      <dgm:spPr/>
    </dgm:pt>
    <dgm:pt modelId="{541791D5-9DBC-47C8-9F79-9519F566B9F8}" type="pres">
      <dgm:prSet presAssocID="{B539F215-57DE-4ACA-9400-0272A0F72F06}" presName="Name37" presStyleLbl="parChTrans1D2" presStyleIdx="3" presStyleCnt="4"/>
      <dgm:spPr/>
      <dgm:t>
        <a:bodyPr/>
        <a:lstStyle/>
        <a:p>
          <a:endParaRPr lang="ru-RU"/>
        </a:p>
      </dgm:t>
    </dgm:pt>
    <dgm:pt modelId="{99507270-6AF8-4D68-859D-8B12730E7F4E}" type="pres">
      <dgm:prSet presAssocID="{0F252809-DF41-46F3-9BA2-9553677D04DE}" presName="hierRoot2" presStyleCnt="0">
        <dgm:presLayoutVars>
          <dgm:hierBranch val="init"/>
        </dgm:presLayoutVars>
      </dgm:prSet>
      <dgm:spPr/>
    </dgm:pt>
    <dgm:pt modelId="{C5504802-B3CF-4498-A4F6-F5FBB9727E12}" type="pres">
      <dgm:prSet presAssocID="{0F252809-DF41-46F3-9BA2-9553677D04DE}" presName="rootComposite" presStyleCnt="0"/>
      <dgm:spPr/>
    </dgm:pt>
    <dgm:pt modelId="{9862181B-016D-47E2-88B5-8AD25961F299}" type="pres">
      <dgm:prSet presAssocID="{0F252809-DF41-46F3-9BA2-9553677D04DE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5CB3F3-097B-458B-B9DF-BD541AE6B585}" type="pres">
      <dgm:prSet presAssocID="{0F252809-DF41-46F3-9BA2-9553677D04DE}" presName="rootConnector" presStyleLbl="node2" presStyleIdx="3" presStyleCnt="4"/>
      <dgm:spPr/>
      <dgm:t>
        <a:bodyPr/>
        <a:lstStyle/>
        <a:p>
          <a:endParaRPr lang="ru-RU"/>
        </a:p>
      </dgm:t>
    </dgm:pt>
    <dgm:pt modelId="{E05565EF-9401-4581-8AB7-6CFCB1ACE617}" type="pres">
      <dgm:prSet presAssocID="{0F252809-DF41-46F3-9BA2-9553677D04DE}" presName="hierChild4" presStyleCnt="0"/>
      <dgm:spPr/>
    </dgm:pt>
    <dgm:pt modelId="{6A0473C0-7CD4-495C-8B05-5386D917A66C}" type="pres">
      <dgm:prSet presAssocID="{0F252809-DF41-46F3-9BA2-9553677D04DE}" presName="hierChild5" presStyleCnt="0"/>
      <dgm:spPr/>
    </dgm:pt>
    <dgm:pt modelId="{F522F426-C047-4C77-A6C7-550299E803E2}" type="pres">
      <dgm:prSet presAssocID="{5FEFBDD0-A941-4C05-ABC6-D759EC1BDC62}" presName="hierChild3" presStyleCnt="0"/>
      <dgm:spPr/>
    </dgm:pt>
  </dgm:ptLst>
  <dgm:cxnLst>
    <dgm:cxn modelId="{70991B81-2B2F-4E4C-805D-FF7F77F92FFC}" type="presOf" srcId="{5FEFBDD0-A941-4C05-ABC6-D759EC1BDC62}" destId="{7C4343F0-A8CB-4C65-8A04-923F3168033D}" srcOrd="0" destOrd="0" presId="urn:microsoft.com/office/officeart/2005/8/layout/orgChart1"/>
    <dgm:cxn modelId="{C27DDA61-1901-4C9F-BCFD-9900A93DBCBE}" type="presOf" srcId="{733AE193-1E48-4A10-8251-9085FFC3B953}" destId="{55CF9F51-CB9E-469A-8AAD-B85E3A09E927}" srcOrd="0" destOrd="0" presId="urn:microsoft.com/office/officeart/2005/8/layout/orgChart1"/>
    <dgm:cxn modelId="{80F8CB03-CAC0-4224-8DFB-2E05314AE925}" type="presOf" srcId="{D089689B-F76E-440B-997B-748610FCCF73}" destId="{660F9E48-C133-441B-9BD1-44E61A4E8536}" srcOrd="1" destOrd="0" presId="urn:microsoft.com/office/officeart/2005/8/layout/orgChart1"/>
    <dgm:cxn modelId="{21AB7689-8C4A-4C2F-9BA2-CBFF56C739F8}" type="presOf" srcId="{0F252809-DF41-46F3-9BA2-9553677D04DE}" destId="{9862181B-016D-47E2-88B5-8AD25961F299}" srcOrd="0" destOrd="0" presId="urn:microsoft.com/office/officeart/2005/8/layout/orgChart1"/>
    <dgm:cxn modelId="{654C65E6-7582-4522-A018-0CEE3445FA4B}" type="presOf" srcId="{D089689B-F76E-440B-997B-748610FCCF73}" destId="{EC473E4C-9D20-402F-8EF4-7B9F5EE004C1}" srcOrd="0" destOrd="0" presId="urn:microsoft.com/office/officeart/2005/8/layout/orgChart1"/>
    <dgm:cxn modelId="{21950663-3A20-42D0-9F95-5F226E77ABC4}" srcId="{FC5567AA-55DC-472C-B45A-02C45036AE38}" destId="{5FEFBDD0-A941-4C05-ABC6-D759EC1BDC62}" srcOrd="0" destOrd="0" parTransId="{E3B2716D-7D60-45AB-9D77-BFD43D47D229}" sibTransId="{9AC32416-1B70-4FE4-AC0D-DD2159D74DD5}"/>
    <dgm:cxn modelId="{7ACDFD5A-3219-418B-A0D1-B5D82DB18A64}" srcId="{5FEFBDD0-A941-4C05-ABC6-D759EC1BDC62}" destId="{733AE193-1E48-4A10-8251-9085FFC3B953}" srcOrd="1" destOrd="0" parTransId="{1C8D6649-E094-4450-9C31-A0C37BE5412B}" sibTransId="{6BDC838C-F4E3-4A1F-AD8C-3412F0D3DB38}"/>
    <dgm:cxn modelId="{BD75E895-B3A8-4105-96A6-403D587E4685}" type="presOf" srcId="{5FEFBDD0-A941-4C05-ABC6-D759EC1BDC62}" destId="{767F3724-8C4E-470D-92E0-404C8E418C24}" srcOrd="1" destOrd="0" presId="urn:microsoft.com/office/officeart/2005/8/layout/orgChart1"/>
    <dgm:cxn modelId="{6A8775A4-B57D-4ED7-9078-C89228633092}" srcId="{5FEFBDD0-A941-4C05-ABC6-D759EC1BDC62}" destId="{D089689B-F76E-440B-997B-748610FCCF73}" srcOrd="2" destOrd="0" parTransId="{40270CA0-7AF1-4560-80B6-F177D508D930}" sibTransId="{DC8081A3-BCFF-48A0-9261-7497C531FB2D}"/>
    <dgm:cxn modelId="{85C4A273-476F-4A09-8CE7-9CFAECEE65AD}" type="presOf" srcId="{1EFD1528-5BA8-4020-856C-E2D9B857742B}" destId="{F96EBBF1-BD5F-4F2C-860D-6F0AF68407A0}" srcOrd="0" destOrd="0" presId="urn:microsoft.com/office/officeart/2005/8/layout/orgChart1"/>
    <dgm:cxn modelId="{3CCDA45F-967F-4641-9A9C-5D5DE77FFDF7}" type="presOf" srcId="{FC5567AA-55DC-472C-B45A-02C45036AE38}" destId="{B2B3FE40-F199-4CC1-A65D-53995F3770C5}" srcOrd="0" destOrd="0" presId="urn:microsoft.com/office/officeart/2005/8/layout/orgChart1"/>
    <dgm:cxn modelId="{58F3AC9D-53CE-426F-BE82-4286B190CA18}" srcId="{5FEFBDD0-A941-4C05-ABC6-D759EC1BDC62}" destId="{1EFD1528-5BA8-4020-856C-E2D9B857742B}" srcOrd="0" destOrd="0" parTransId="{5C9B8446-4C13-4F17-B722-5851A660FA47}" sibTransId="{4FE70FDD-FBD1-4C0D-B9EC-0FA657AF0763}"/>
    <dgm:cxn modelId="{D2600C82-2CFE-4F27-9CFB-A1DD855D2F81}" type="presOf" srcId="{40270CA0-7AF1-4560-80B6-F177D508D930}" destId="{6AFE3BB7-4743-45E5-9763-2877FD145549}" srcOrd="0" destOrd="0" presId="urn:microsoft.com/office/officeart/2005/8/layout/orgChart1"/>
    <dgm:cxn modelId="{A6EAB51A-6806-4700-A898-353EE4B165B9}" type="presOf" srcId="{1C8D6649-E094-4450-9C31-A0C37BE5412B}" destId="{B34582CE-26AE-4E2F-9526-83D936CD19AC}" srcOrd="0" destOrd="0" presId="urn:microsoft.com/office/officeart/2005/8/layout/orgChart1"/>
    <dgm:cxn modelId="{56647D50-A081-4D05-B362-0D879FBE5612}" type="presOf" srcId="{0F252809-DF41-46F3-9BA2-9553677D04DE}" destId="{775CB3F3-097B-458B-B9DF-BD541AE6B585}" srcOrd="1" destOrd="0" presId="urn:microsoft.com/office/officeart/2005/8/layout/orgChart1"/>
    <dgm:cxn modelId="{16E97304-ED3F-468D-A37A-6DE713309F6C}" srcId="{5FEFBDD0-A941-4C05-ABC6-D759EC1BDC62}" destId="{0F252809-DF41-46F3-9BA2-9553677D04DE}" srcOrd="3" destOrd="0" parTransId="{B539F215-57DE-4ACA-9400-0272A0F72F06}" sibTransId="{5242AE62-A700-4AEC-A1F2-7008397B0D93}"/>
    <dgm:cxn modelId="{C10D2C83-5A25-4B00-96A5-39087EC8FC3A}" type="presOf" srcId="{1EFD1528-5BA8-4020-856C-E2D9B857742B}" destId="{9544568F-8160-4C7F-853D-0C80E290CB36}" srcOrd="1" destOrd="0" presId="urn:microsoft.com/office/officeart/2005/8/layout/orgChart1"/>
    <dgm:cxn modelId="{BAF6637B-9E49-4AD3-AC4E-BF5DCD189B63}" type="presOf" srcId="{5C9B8446-4C13-4F17-B722-5851A660FA47}" destId="{CBF2F552-5FF9-4AC6-9B07-03AE62543258}" srcOrd="0" destOrd="0" presId="urn:microsoft.com/office/officeart/2005/8/layout/orgChart1"/>
    <dgm:cxn modelId="{3C1B6D48-2572-4FAA-96CF-8076D372F5AA}" type="presOf" srcId="{B539F215-57DE-4ACA-9400-0272A0F72F06}" destId="{541791D5-9DBC-47C8-9F79-9519F566B9F8}" srcOrd="0" destOrd="0" presId="urn:microsoft.com/office/officeart/2005/8/layout/orgChart1"/>
    <dgm:cxn modelId="{C2AB1F00-0A28-419C-80E6-7331E84A7168}" type="presOf" srcId="{733AE193-1E48-4A10-8251-9085FFC3B953}" destId="{AEF45F45-187F-469F-956E-E5943ACD9692}" srcOrd="1" destOrd="0" presId="urn:microsoft.com/office/officeart/2005/8/layout/orgChart1"/>
    <dgm:cxn modelId="{5EDA8274-A25F-4513-83A7-685FA2452463}" type="presParOf" srcId="{B2B3FE40-F199-4CC1-A65D-53995F3770C5}" destId="{CED49C2E-EE17-4488-84C2-EAC66853FE98}" srcOrd="0" destOrd="0" presId="urn:microsoft.com/office/officeart/2005/8/layout/orgChart1"/>
    <dgm:cxn modelId="{44D530B0-F316-4F81-96BC-C1877EC928E4}" type="presParOf" srcId="{CED49C2E-EE17-4488-84C2-EAC66853FE98}" destId="{60708DC8-40D1-45E6-AE78-081BCF40E4D1}" srcOrd="0" destOrd="0" presId="urn:microsoft.com/office/officeart/2005/8/layout/orgChart1"/>
    <dgm:cxn modelId="{A101839C-8D3E-4440-9DD6-1E25CD89465C}" type="presParOf" srcId="{60708DC8-40D1-45E6-AE78-081BCF40E4D1}" destId="{7C4343F0-A8CB-4C65-8A04-923F3168033D}" srcOrd="0" destOrd="0" presId="urn:microsoft.com/office/officeart/2005/8/layout/orgChart1"/>
    <dgm:cxn modelId="{1CEDA002-682C-4C38-9311-E61BF0F91045}" type="presParOf" srcId="{60708DC8-40D1-45E6-AE78-081BCF40E4D1}" destId="{767F3724-8C4E-470D-92E0-404C8E418C24}" srcOrd="1" destOrd="0" presId="urn:microsoft.com/office/officeart/2005/8/layout/orgChart1"/>
    <dgm:cxn modelId="{F7022044-39D9-4801-9095-FA3BFFF3DAA4}" type="presParOf" srcId="{CED49C2E-EE17-4488-84C2-EAC66853FE98}" destId="{FBEA9A07-187A-4991-8B45-66A0AD61ACF0}" srcOrd="1" destOrd="0" presId="urn:microsoft.com/office/officeart/2005/8/layout/orgChart1"/>
    <dgm:cxn modelId="{1964BA1E-218F-480C-9B27-F6D0959FD973}" type="presParOf" srcId="{FBEA9A07-187A-4991-8B45-66A0AD61ACF0}" destId="{CBF2F552-5FF9-4AC6-9B07-03AE62543258}" srcOrd="0" destOrd="0" presId="urn:microsoft.com/office/officeart/2005/8/layout/orgChart1"/>
    <dgm:cxn modelId="{544188E5-ED48-4B84-8F6B-FB73D0CD5B6D}" type="presParOf" srcId="{FBEA9A07-187A-4991-8B45-66A0AD61ACF0}" destId="{CD71C1CA-4AD8-486C-9E95-26C8B317455B}" srcOrd="1" destOrd="0" presId="urn:microsoft.com/office/officeart/2005/8/layout/orgChart1"/>
    <dgm:cxn modelId="{1D81D22D-81F3-4B8E-A4FF-960B7E73E2C0}" type="presParOf" srcId="{CD71C1CA-4AD8-486C-9E95-26C8B317455B}" destId="{A731A4D9-D89F-4A51-9156-2FDDEDC21EFA}" srcOrd="0" destOrd="0" presId="urn:microsoft.com/office/officeart/2005/8/layout/orgChart1"/>
    <dgm:cxn modelId="{F74B045F-BB50-4F2A-B3D7-8F409CADE1B9}" type="presParOf" srcId="{A731A4D9-D89F-4A51-9156-2FDDEDC21EFA}" destId="{F96EBBF1-BD5F-4F2C-860D-6F0AF68407A0}" srcOrd="0" destOrd="0" presId="urn:microsoft.com/office/officeart/2005/8/layout/orgChart1"/>
    <dgm:cxn modelId="{AF3F54A1-4CE3-4F8E-96F2-FC0719C7332C}" type="presParOf" srcId="{A731A4D9-D89F-4A51-9156-2FDDEDC21EFA}" destId="{9544568F-8160-4C7F-853D-0C80E290CB36}" srcOrd="1" destOrd="0" presId="urn:microsoft.com/office/officeart/2005/8/layout/orgChart1"/>
    <dgm:cxn modelId="{0BB56543-3EB4-48AB-8A11-CAB651551227}" type="presParOf" srcId="{CD71C1CA-4AD8-486C-9E95-26C8B317455B}" destId="{E4C59894-F87A-426F-9F38-F2B91AB4630F}" srcOrd="1" destOrd="0" presId="urn:microsoft.com/office/officeart/2005/8/layout/orgChart1"/>
    <dgm:cxn modelId="{76D4D0C2-00DF-4C86-9273-7D64429DDAA4}" type="presParOf" srcId="{CD71C1CA-4AD8-486C-9E95-26C8B317455B}" destId="{7C28C375-7006-4AEA-AEBC-DA915AEC1FE0}" srcOrd="2" destOrd="0" presId="urn:microsoft.com/office/officeart/2005/8/layout/orgChart1"/>
    <dgm:cxn modelId="{24D707CC-D937-4E64-BF3E-F1F0D4CB15B1}" type="presParOf" srcId="{FBEA9A07-187A-4991-8B45-66A0AD61ACF0}" destId="{B34582CE-26AE-4E2F-9526-83D936CD19AC}" srcOrd="2" destOrd="0" presId="urn:microsoft.com/office/officeart/2005/8/layout/orgChart1"/>
    <dgm:cxn modelId="{4BF984CD-56D5-4AA3-B24A-B9E5E4BD5A12}" type="presParOf" srcId="{FBEA9A07-187A-4991-8B45-66A0AD61ACF0}" destId="{77C0AA56-84E1-443C-8E68-B723C95282EA}" srcOrd="3" destOrd="0" presId="urn:microsoft.com/office/officeart/2005/8/layout/orgChart1"/>
    <dgm:cxn modelId="{426793CF-6A45-4005-89AB-C72B1C966066}" type="presParOf" srcId="{77C0AA56-84E1-443C-8E68-B723C95282EA}" destId="{A7CC54B4-5640-4F19-A1B8-908C7C5C80B6}" srcOrd="0" destOrd="0" presId="urn:microsoft.com/office/officeart/2005/8/layout/orgChart1"/>
    <dgm:cxn modelId="{64A05A5A-3E3A-45A4-AD4A-8FA54E37E61D}" type="presParOf" srcId="{A7CC54B4-5640-4F19-A1B8-908C7C5C80B6}" destId="{55CF9F51-CB9E-469A-8AAD-B85E3A09E927}" srcOrd="0" destOrd="0" presId="urn:microsoft.com/office/officeart/2005/8/layout/orgChart1"/>
    <dgm:cxn modelId="{93F154C7-8F56-4DE3-A487-44C692544A39}" type="presParOf" srcId="{A7CC54B4-5640-4F19-A1B8-908C7C5C80B6}" destId="{AEF45F45-187F-469F-956E-E5943ACD9692}" srcOrd="1" destOrd="0" presId="urn:microsoft.com/office/officeart/2005/8/layout/orgChart1"/>
    <dgm:cxn modelId="{F005538F-D3E5-45F3-97C8-1D63DEE37A6E}" type="presParOf" srcId="{77C0AA56-84E1-443C-8E68-B723C95282EA}" destId="{21CA2C04-F80E-4A1E-A40F-EFBF58BC05B2}" srcOrd="1" destOrd="0" presId="urn:microsoft.com/office/officeart/2005/8/layout/orgChart1"/>
    <dgm:cxn modelId="{1DFB5A25-49E8-4E79-95B1-084EBB8EEA56}" type="presParOf" srcId="{77C0AA56-84E1-443C-8E68-B723C95282EA}" destId="{A16AE3C5-9F7B-47FD-B6F4-E179DDD79417}" srcOrd="2" destOrd="0" presId="urn:microsoft.com/office/officeart/2005/8/layout/orgChart1"/>
    <dgm:cxn modelId="{847A2FAB-6747-4662-9626-1ADB815C5783}" type="presParOf" srcId="{FBEA9A07-187A-4991-8B45-66A0AD61ACF0}" destId="{6AFE3BB7-4743-45E5-9763-2877FD145549}" srcOrd="4" destOrd="0" presId="urn:microsoft.com/office/officeart/2005/8/layout/orgChart1"/>
    <dgm:cxn modelId="{1B810CFB-43AB-4D1C-B5EC-49BAC501114E}" type="presParOf" srcId="{FBEA9A07-187A-4991-8B45-66A0AD61ACF0}" destId="{DF032838-E441-431D-A7CC-EDECEFFAB360}" srcOrd="5" destOrd="0" presId="urn:microsoft.com/office/officeart/2005/8/layout/orgChart1"/>
    <dgm:cxn modelId="{F232F3AF-21A4-4AAA-8B9A-13584C77827A}" type="presParOf" srcId="{DF032838-E441-431D-A7CC-EDECEFFAB360}" destId="{E683528F-289B-4BC4-A544-24B2E3EA5BDC}" srcOrd="0" destOrd="0" presId="urn:microsoft.com/office/officeart/2005/8/layout/orgChart1"/>
    <dgm:cxn modelId="{84472E9D-CC54-4A4E-B1CA-7D9A90B7EC1A}" type="presParOf" srcId="{E683528F-289B-4BC4-A544-24B2E3EA5BDC}" destId="{EC473E4C-9D20-402F-8EF4-7B9F5EE004C1}" srcOrd="0" destOrd="0" presId="urn:microsoft.com/office/officeart/2005/8/layout/orgChart1"/>
    <dgm:cxn modelId="{BB2065EE-F71F-4288-A35A-1DA62ADC66F3}" type="presParOf" srcId="{E683528F-289B-4BC4-A544-24B2E3EA5BDC}" destId="{660F9E48-C133-441B-9BD1-44E61A4E8536}" srcOrd="1" destOrd="0" presId="urn:microsoft.com/office/officeart/2005/8/layout/orgChart1"/>
    <dgm:cxn modelId="{00B6960F-7092-44ED-833F-BC65D597FBE6}" type="presParOf" srcId="{DF032838-E441-431D-A7CC-EDECEFFAB360}" destId="{0E1EAF54-54A6-4F9F-9ACB-C737D59AB37B}" srcOrd="1" destOrd="0" presId="urn:microsoft.com/office/officeart/2005/8/layout/orgChart1"/>
    <dgm:cxn modelId="{54926018-D8DD-4B68-ADA6-64CD9AFF4378}" type="presParOf" srcId="{DF032838-E441-431D-A7CC-EDECEFFAB360}" destId="{FC1E39A7-BE98-4FEF-9723-7C06A848CB37}" srcOrd="2" destOrd="0" presId="urn:microsoft.com/office/officeart/2005/8/layout/orgChart1"/>
    <dgm:cxn modelId="{1AEC0F75-5997-4497-81C1-42346D240D94}" type="presParOf" srcId="{FBEA9A07-187A-4991-8B45-66A0AD61ACF0}" destId="{541791D5-9DBC-47C8-9F79-9519F566B9F8}" srcOrd="6" destOrd="0" presId="urn:microsoft.com/office/officeart/2005/8/layout/orgChart1"/>
    <dgm:cxn modelId="{A409AD4A-6997-4018-A40F-5D036D4BC174}" type="presParOf" srcId="{FBEA9A07-187A-4991-8B45-66A0AD61ACF0}" destId="{99507270-6AF8-4D68-859D-8B12730E7F4E}" srcOrd="7" destOrd="0" presId="urn:microsoft.com/office/officeart/2005/8/layout/orgChart1"/>
    <dgm:cxn modelId="{A7C19187-F5E1-4350-94F3-D5A8F028AD81}" type="presParOf" srcId="{99507270-6AF8-4D68-859D-8B12730E7F4E}" destId="{C5504802-B3CF-4498-A4F6-F5FBB9727E12}" srcOrd="0" destOrd="0" presId="urn:microsoft.com/office/officeart/2005/8/layout/orgChart1"/>
    <dgm:cxn modelId="{CAE32C2C-62FA-4062-8B07-55A34A4DDEA5}" type="presParOf" srcId="{C5504802-B3CF-4498-A4F6-F5FBB9727E12}" destId="{9862181B-016D-47E2-88B5-8AD25961F299}" srcOrd="0" destOrd="0" presId="urn:microsoft.com/office/officeart/2005/8/layout/orgChart1"/>
    <dgm:cxn modelId="{BC13D323-22B0-4D60-9025-4DA8409FBBF7}" type="presParOf" srcId="{C5504802-B3CF-4498-A4F6-F5FBB9727E12}" destId="{775CB3F3-097B-458B-B9DF-BD541AE6B585}" srcOrd="1" destOrd="0" presId="urn:microsoft.com/office/officeart/2005/8/layout/orgChart1"/>
    <dgm:cxn modelId="{80DFD090-E7EE-4BB4-BDF2-F49D8442073B}" type="presParOf" srcId="{99507270-6AF8-4D68-859D-8B12730E7F4E}" destId="{E05565EF-9401-4581-8AB7-6CFCB1ACE617}" srcOrd="1" destOrd="0" presId="urn:microsoft.com/office/officeart/2005/8/layout/orgChart1"/>
    <dgm:cxn modelId="{CB7AFD2B-85C1-43FB-8B68-E000344B1031}" type="presParOf" srcId="{99507270-6AF8-4D68-859D-8B12730E7F4E}" destId="{6A0473C0-7CD4-495C-8B05-5386D917A66C}" srcOrd="2" destOrd="0" presId="urn:microsoft.com/office/officeart/2005/8/layout/orgChart1"/>
    <dgm:cxn modelId="{1FFFCDC6-2F59-4BE2-BC95-4E47BD6EFB2D}" type="presParOf" srcId="{CED49C2E-EE17-4488-84C2-EAC66853FE98}" destId="{F522F426-C047-4C77-A6C7-550299E803E2}" srcOrd="2" destOrd="0" presId="urn:microsoft.com/office/officeart/2005/8/layout/orgChar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5C691F-E324-46E6-B87A-4ADA2A0D106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7B35DC-D730-41EF-B781-95A2EAFF8625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Физическое воздействие на человека</a:t>
          </a:r>
          <a:endParaRPr lang="ru-RU" b="1" dirty="0"/>
        </a:p>
      </dgm:t>
    </dgm:pt>
    <dgm:pt modelId="{F2936DA9-5F31-4447-9CEE-233F8535F893}" type="parTrans" cxnId="{134A800C-91CD-4195-9F4B-E8ECE5286ABC}">
      <dgm:prSet/>
      <dgm:spPr/>
      <dgm:t>
        <a:bodyPr/>
        <a:lstStyle/>
        <a:p>
          <a:endParaRPr lang="ru-RU"/>
        </a:p>
      </dgm:t>
    </dgm:pt>
    <dgm:pt modelId="{A984B099-C4C2-4BFF-8B87-E974A66295F9}" type="sibTrans" cxnId="{134A800C-91CD-4195-9F4B-E8ECE5286ABC}">
      <dgm:prSet/>
      <dgm:spPr/>
      <dgm:t>
        <a:bodyPr/>
        <a:lstStyle/>
        <a:p>
          <a:endParaRPr lang="ru-RU"/>
        </a:p>
      </dgm:t>
    </dgm:pt>
    <dgm:pt modelId="{C97D6353-77D4-4174-81A6-A3C39EC8FC67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Террор</a:t>
          </a:r>
          <a:endParaRPr lang="ru-RU" b="1" dirty="0"/>
        </a:p>
      </dgm:t>
    </dgm:pt>
    <dgm:pt modelId="{8CAC4E88-49D9-414E-B820-2BB7B2E63F87}" type="parTrans" cxnId="{EE59EC1E-53CA-4696-AE65-23A5D18B7F84}">
      <dgm:prSet/>
      <dgm:spPr/>
      <dgm:t>
        <a:bodyPr/>
        <a:lstStyle/>
        <a:p>
          <a:endParaRPr lang="ru-RU"/>
        </a:p>
      </dgm:t>
    </dgm:pt>
    <dgm:pt modelId="{BF00ED1E-1F07-4309-9FE5-FF8C9CAEE015}" type="sibTrans" cxnId="{EE59EC1E-53CA-4696-AE65-23A5D18B7F84}">
      <dgm:prSet/>
      <dgm:spPr/>
      <dgm:t>
        <a:bodyPr/>
        <a:lstStyle/>
        <a:p>
          <a:endParaRPr lang="ru-RU"/>
        </a:p>
      </dgm:t>
    </dgm:pt>
    <dgm:pt modelId="{078E5EE4-7D23-453A-AA7C-D264C7A95727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Разбой</a:t>
          </a:r>
          <a:endParaRPr lang="ru-RU" b="1" dirty="0"/>
        </a:p>
      </dgm:t>
    </dgm:pt>
    <dgm:pt modelId="{20B49566-A1A1-4171-90E0-EC00B60374D5}" type="parTrans" cxnId="{D593C7BE-9264-4E8C-8BCB-1431787BB225}">
      <dgm:prSet/>
      <dgm:spPr/>
      <dgm:t>
        <a:bodyPr/>
        <a:lstStyle/>
        <a:p>
          <a:endParaRPr lang="ru-RU"/>
        </a:p>
      </dgm:t>
    </dgm:pt>
    <dgm:pt modelId="{3257083F-AE21-4E1F-B503-83BFAEA7C6C8}" type="sibTrans" cxnId="{D593C7BE-9264-4E8C-8BCB-1431787BB225}">
      <dgm:prSet/>
      <dgm:spPr/>
      <dgm:t>
        <a:bodyPr/>
        <a:lstStyle/>
        <a:p>
          <a:endParaRPr lang="ru-RU"/>
        </a:p>
      </dgm:t>
    </dgm:pt>
    <dgm:pt modelId="{9DD4D50D-561B-46C2-8F37-5F7EB279C92A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Бандитизм</a:t>
          </a:r>
          <a:endParaRPr lang="ru-RU" b="1" dirty="0"/>
        </a:p>
      </dgm:t>
    </dgm:pt>
    <dgm:pt modelId="{5CA27005-DC3C-4D9B-B27D-8387FFFD86E3}" type="parTrans" cxnId="{251C1326-34FF-413E-B631-F960EA68E5CB}">
      <dgm:prSet/>
      <dgm:spPr/>
      <dgm:t>
        <a:bodyPr/>
        <a:lstStyle/>
        <a:p>
          <a:endParaRPr lang="ru-RU"/>
        </a:p>
      </dgm:t>
    </dgm:pt>
    <dgm:pt modelId="{DB8BCAF3-A069-4F6E-AC74-F747CFD758A7}" type="sibTrans" cxnId="{251C1326-34FF-413E-B631-F960EA68E5CB}">
      <dgm:prSet/>
      <dgm:spPr/>
      <dgm:t>
        <a:bodyPr/>
        <a:lstStyle/>
        <a:p>
          <a:endParaRPr lang="ru-RU"/>
        </a:p>
      </dgm:t>
    </dgm:pt>
    <dgm:pt modelId="{C18CE49B-E734-470B-8D5A-C36F43619B8E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Насилие</a:t>
          </a:r>
          <a:endParaRPr lang="ru-RU" b="1" dirty="0"/>
        </a:p>
      </dgm:t>
    </dgm:pt>
    <dgm:pt modelId="{135C50AB-E8A9-4DAC-8472-E3753627913C}" type="parTrans" cxnId="{E1AA9EA0-1F2C-4F4B-8F97-1A8AFB24695A}">
      <dgm:prSet/>
      <dgm:spPr/>
      <dgm:t>
        <a:bodyPr/>
        <a:lstStyle/>
        <a:p>
          <a:endParaRPr lang="ru-RU"/>
        </a:p>
      </dgm:t>
    </dgm:pt>
    <dgm:pt modelId="{AE7BF196-710B-4B33-BF38-0A57082FAF91}" type="sibTrans" cxnId="{E1AA9EA0-1F2C-4F4B-8F97-1A8AFB24695A}">
      <dgm:prSet/>
      <dgm:spPr/>
      <dgm:t>
        <a:bodyPr/>
        <a:lstStyle/>
        <a:p>
          <a:endParaRPr lang="ru-RU"/>
        </a:p>
      </dgm:t>
    </dgm:pt>
    <dgm:pt modelId="{6FB28BC5-1E18-4A16-8331-ABE2FC0686DB}" type="pres">
      <dgm:prSet presAssocID="{145C691F-E324-46E6-B87A-4ADA2A0D106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FAA29C-E8DB-4740-9AEC-617244E33075}" type="pres">
      <dgm:prSet presAssocID="{497B35DC-D730-41EF-B781-95A2EAFF8625}" presName="hierRoot1" presStyleCnt="0">
        <dgm:presLayoutVars>
          <dgm:hierBranch val="init"/>
        </dgm:presLayoutVars>
      </dgm:prSet>
      <dgm:spPr/>
    </dgm:pt>
    <dgm:pt modelId="{7D7B0704-8A1D-47C2-81AE-74B13767FDD1}" type="pres">
      <dgm:prSet presAssocID="{497B35DC-D730-41EF-B781-95A2EAFF8625}" presName="rootComposite1" presStyleCnt="0"/>
      <dgm:spPr/>
    </dgm:pt>
    <dgm:pt modelId="{0C6D6F19-C266-472A-BE2A-E8EE6759B824}" type="pres">
      <dgm:prSet presAssocID="{497B35DC-D730-41EF-B781-95A2EAFF8625}" presName="rootText1" presStyleLbl="node0" presStyleIdx="0" presStyleCnt="1" custScaleX="137597" custScaleY="1511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2F9495-56FF-4874-8BAC-EEB886E5EB9C}" type="pres">
      <dgm:prSet presAssocID="{497B35DC-D730-41EF-B781-95A2EAFF862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6792FC7-C209-4C7E-9CA8-D1D182C1CD87}" type="pres">
      <dgm:prSet presAssocID="{497B35DC-D730-41EF-B781-95A2EAFF8625}" presName="hierChild2" presStyleCnt="0"/>
      <dgm:spPr/>
    </dgm:pt>
    <dgm:pt modelId="{C9DFBEDC-702E-4DBC-B640-519B54854B37}" type="pres">
      <dgm:prSet presAssocID="{8CAC4E88-49D9-414E-B820-2BB7B2E63F87}" presName="Name37" presStyleLbl="parChTrans1D2" presStyleIdx="0" presStyleCnt="4"/>
      <dgm:spPr/>
      <dgm:t>
        <a:bodyPr/>
        <a:lstStyle/>
        <a:p>
          <a:endParaRPr lang="ru-RU"/>
        </a:p>
      </dgm:t>
    </dgm:pt>
    <dgm:pt modelId="{6F96C81A-6F14-4262-BCCF-61EC4F46DCEA}" type="pres">
      <dgm:prSet presAssocID="{C97D6353-77D4-4174-81A6-A3C39EC8FC67}" presName="hierRoot2" presStyleCnt="0">
        <dgm:presLayoutVars>
          <dgm:hierBranch val="init"/>
        </dgm:presLayoutVars>
      </dgm:prSet>
      <dgm:spPr/>
    </dgm:pt>
    <dgm:pt modelId="{C85E5DA8-63D2-469F-ADE5-A14631518DE8}" type="pres">
      <dgm:prSet presAssocID="{C97D6353-77D4-4174-81A6-A3C39EC8FC67}" presName="rootComposite" presStyleCnt="0"/>
      <dgm:spPr/>
    </dgm:pt>
    <dgm:pt modelId="{E7426691-894F-41E7-83C6-19F376AFF5C1}" type="pres">
      <dgm:prSet presAssocID="{C97D6353-77D4-4174-81A6-A3C39EC8FC67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8EEB42-49CA-4734-AD87-EDD9CAFCC77E}" type="pres">
      <dgm:prSet presAssocID="{C97D6353-77D4-4174-81A6-A3C39EC8FC67}" presName="rootConnector" presStyleLbl="node2" presStyleIdx="0" presStyleCnt="4"/>
      <dgm:spPr/>
      <dgm:t>
        <a:bodyPr/>
        <a:lstStyle/>
        <a:p>
          <a:endParaRPr lang="ru-RU"/>
        </a:p>
      </dgm:t>
    </dgm:pt>
    <dgm:pt modelId="{45174D78-1ADA-4A36-AC81-375C4A3D0802}" type="pres">
      <dgm:prSet presAssocID="{C97D6353-77D4-4174-81A6-A3C39EC8FC67}" presName="hierChild4" presStyleCnt="0"/>
      <dgm:spPr/>
    </dgm:pt>
    <dgm:pt modelId="{5737635F-076F-4145-84F4-5F4820C8D637}" type="pres">
      <dgm:prSet presAssocID="{C97D6353-77D4-4174-81A6-A3C39EC8FC67}" presName="hierChild5" presStyleCnt="0"/>
      <dgm:spPr/>
    </dgm:pt>
    <dgm:pt modelId="{26559CA8-888A-497B-8C13-3A34BCB7986D}" type="pres">
      <dgm:prSet presAssocID="{20B49566-A1A1-4171-90E0-EC00B60374D5}" presName="Name37" presStyleLbl="parChTrans1D2" presStyleIdx="1" presStyleCnt="4"/>
      <dgm:spPr/>
      <dgm:t>
        <a:bodyPr/>
        <a:lstStyle/>
        <a:p>
          <a:endParaRPr lang="ru-RU"/>
        </a:p>
      </dgm:t>
    </dgm:pt>
    <dgm:pt modelId="{5A7AD51C-873E-4E7C-9C6E-A0CD6C5C2A28}" type="pres">
      <dgm:prSet presAssocID="{078E5EE4-7D23-453A-AA7C-D264C7A95727}" presName="hierRoot2" presStyleCnt="0">
        <dgm:presLayoutVars>
          <dgm:hierBranch val="init"/>
        </dgm:presLayoutVars>
      </dgm:prSet>
      <dgm:spPr/>
    </dgm:pt>
    <dgm:pt modelId="{E58FE7FC-414B-4AC3-A5AB-306374732FBC}" type="pres">
      <dgm:prSet presAssocID="{078E5EE4-7D23-453A-AA7C-D264C7A95727}" presName="rootComposite" presStyleCnt="0"/>
      <dgm:spPr/>
    </dgm:pt>
    <dgm:pt modelId="{F77A3777-E30F-4AE6-901E-C83BD78A87B5}" type="pres">
      <dgm:prSet presAssocID="{078E5EE4-7D23-453A-AA7C-D264C7A95727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629D35-455C-43B6-B44A-52059AE2A1F1}" type="pres">
      <dgm:prSet presAssocID="{078E5EE4-7D23-453A-AA7C-D264C7A95727}" presName="rootConnector" presStyleLbl="node2" presStyleIdx="1" presStyleCnt="4"/>
      <dgm:spPr/>
      <dgm:t>
        <a:bodyPr/>
        <a:lstStyle/>
        <a:p>
          <a:endParaRPr lang="ru-RU"/>
        </a:p>
      </dgm:t>
    </dgm:pt>
    <dgm:pt modelId="{A75FA3A3-8832-4828-BD37-3A2CF31DB18D}" type="pres">
      <dgm:prSet presAssocID="{078E5EE4-7D23-453A-AA7C-D264C7A95727}" presName="hierChild4" presStyleCnt="0"/>
      <dgm:spPr/>
    </dgm:pt>
    <dgm:pt modelId="{824CBDA0-D5A1-4314-A3C8-C68A2E78BD92}" type="pres">
      <dgm:prSet presAssocID="{078E5EE4-7D23-453A-AA7C-D264C7A95727}" presName="hierChild5" presStyleCnt="0"/>
      <dgm:spPr/>
    </dgm:pt>
    <dgm:pt modelId="{E0FB66EB-8DA8-4AD7-AAF8-80C4B77C8279}" type="pres">
      <dgm:prSet presAssocID="{5CA27005-DC3C-4D9B-B27D-8387FFFD86E3}" presName="Name37" presStyleLbl="parChTrans1D2" presStyleIdx="2" presStyleCnt="4"/>
      <dgm:spPr/>
      <dgm:t>
        <a:bodyPr/>
        <a:lstStyle/>
        <a:p>
          <a:endParaRPr lang="ru-RU"/>
        </a:p>
      </dgm:t>
    </dgm:pt>
    <dgm:pt modelId="{D4D50A51-3912-4889-ACE7-D82C2C40BD8F}" type="pres">
      <dgm:prSet presAssocID="{9DD4D50D-561B-46C2-8F37-5F7EB279C92A}" presName="hierRoot2" presStyleCnt="0">
        <dgm:presLayoutVars>
          <dgm:hierBranch val="init"/>
        </dgm:presLayoutVars>
      </dgm:prSet>
      <dgm:spPr/>
    </dgm:pt>
    <dgm:pt modelId="{2F5A3C5D-CFEA-499F-8423-B2085088BD1F}" type="pres">
      <dgm:prSet presAssocID="{9DD4D50D-561B-46C2-8F37-5F7EB279C92A}" presName="rootComposite" presStyleCnt="0"/>
      <dgm:spPr/>
    </dgm:pt>
    <dgm:pt modelId="{88A0C3FD-E4BC-4738-B84F-99E4CB954CFB}" type="pres">
      <dgm:prSet presAssocID="{9DD4D50D-561B-46C2-8F37-5F7EB279C92A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A2956B-377E-462C-8459-2288C8981639}" type="pres">
      <dgm:prSet presAssocID="{9DD4D50D-561B-46C2-8F37-5F7EB279C92A}" presName="rootConnector" presStyleLbl="node2" presStyleIdx="2" presStyleCnt="4"/>
      <dgm:spPr/>
      <dgm:t>
        <a:bodyPr/>
        <a:lstStyle/>
        <a:p>
          <a:endParaRPr lang="ru-RU"/>
        </a:p>
      </dgm:t>
    </dgm:pt>
    <dgm:pt modelId="{05D7438E-8552-4834-8380-1063D7718594}" type="pres">
      <dgm:prSet presAssocID="{9DD4D50D-561B-46C2-8F37-5F7EB279C92A}" presName="hierChild4" presStyleCnt="0"/>
      <dgm:spPr/>
    </dgm:pt>
    <dgm:pt modelId="{183A67CA-D9A3-46D8-BE7D-CE9445673789}" type="pres">
      <dgm:prSet presAssocID="{9DD4D50D-561B-46C2-8F37-5F7EB279C92A}" presName="hierChild5" presStyleCnt="0"/>
      <dgm:spPr/>
    </dgm:pt>
    <dgm:pt modelId="{90BBC24D-0A28-4A2A-8BA7-FB480CC1BCFC}" type="pres">
      <dgm:prSet presAssocID="{135C50AB-E8A9-4DAC-8472-E3753627913C}" presName="Name37" presStyleLbl="parChTrans1D2" presStyleIdx="3" presStyleCnt="4"/>
      <dgm:spPr/>
      <dgm:t>
        <a:bodyPr/>
        <a:lstStyle/>
        <a:p>
          <a:endParaRPr lang="ru-RU"/>
        </a:p>
      </dgm:t>
    </dgm:pt>
    <dgm:pt modelId="{CD3E39CC-CCD0-4900-BC95-1E15A6543596}" type="pres">
      <dgm:prSet presAssocID="{C18CE49B-E734-470B-8D5A-C36F43619B8E}" presName="hierRoot2" presStyleCnt="0">
        <dgm:presLayoutVars>
          <dgm:hierBranch val="init"/>
        </dgm:presLayoutVars>
      </dgm:prSet>
      <dgm:spPr/>
    </dgm:pt>
    <dgm:pt modelId="{F0AFAC09-80B2-4923-A7B4-DA0A596639B5}" type="pres">
      <dgm:prSet presAssocID="{C18CE49B-E734-470B-8D5A-C36F43619B8E}" presName="rootComposite" presStyleCnt="0"/>
      <dgm:spPr/>
    </dgm:pt>
    <dgm:pt modelId="{D526A0B4-BF90-4B34-870E-F1B842AA7445}" type="pres">
      <dgm:prSet presAssocID="{C18CE49B-E734-470B-8D5A-C36F43619B8E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FE07B8-F812-44D6-B101-02402C28F1FD}" type="pres">
      <dgm:prSet presAssocID="{C18CE49B-E734-470B-8D5A-C36F43619B8E}" presName="rootConnector" presStyleLbl="node2" presStyleIdx="3" presStyleCnt="4"/>
      <dgm:spPr/>
      <dgm:t>
        <a:bodyPr/>
        <a:lstStyle/>
        <a:p>
          <a:endParaRPr lang="ru-RU"/>
        </a:p>
      </dgm:t>
    </dgm:pt>
    <dgm:pt modelId="{30816095-8442-4F05-B0B1-CED949259FC0}" type="pres">
      <dgm:prSet presAssocID="{C18CE49B-E734-470B-8D5A-C36F43619B8E}" presName="hierChild4" presStyleCnt="0"/>
      <dgm:spPr/>
    </dgm:pt>
    <dgm:pt modelId="{8698678A-9DEB-46C2-AAFD-6B0A045EAF17}" type="pres">
      <dgm:prSet presAssocID="{C18CE49B-E734-470B-8D5A-C36F43619B8E}" presName="hierChild5" presStyleCnt="0"/>
      <dgm:spPr/>
    </dgm:pt>
    <dgm:pt modelId="{897DA92A-FE21-42E9-BD92-E0CE1958B65B}" type="pres">
      <dgm:prSet presAssocID="{497B35DC-D730-41EF-B781-95A2EAFF8625}" presName="hierChild3" presStyleCnt="0"/>
      <dgm:spPr/>
    </dgm:pt>
  </dgm:ptLst>
  <dgm:cxnLst>
    <dgm:cxn modelId="{570D7C86-80CC-4B09-BD9C-020F634D64D9}" type="presOf" srcId="{C97D6353-77D4-4174-81A6-A3C39EC8FC67}" destId="{E7426691-894F-41E7-83C6-19F376AFF5C1}" srcOrd="0" destOrd="0" presId="urn:microsoft.com/office/officeart/2005/8/layout/orgChart1"/>
    <dgm:cxn modelId="{A6D219C7-56C2-4762-A10A-81CDA835DAB0}" type="presOf" srcId="{497B35DC-D730-41EF-B781-95A2EAFF8625}" destId="{432F9495-56FF-4874-8BAC-EEB886E5EB9C}" srcOrd="1" destOrd="0" presId="urn:microsoft.com/office/officeart/2005/8/layout/orgChart1"/>
    <dgm:cxn modelId="{EE59EC1E-53CA-4696-AE65-23A5D18B7F84}" srcId="{497B35DC-D730-41EF-B781-95A2EAFF8625}" destId="{C97D6353-77D4-4174-81A6-A3C39EC8FC67}" srcOrd="0" destOrd="0" parTransId="{8CAC4E88-49D9-414E-B820-2BB7B2E63F87}" sibTransId="{BF00ED1E-1F07-4309-9FE5-FF8C9CAEE015}"/>
    <dgm:cxn modelId="{C0B18EB5-4A33-4E62-BBD4-1CFC287025EF}" type="presOf" srcId="{497B35DC-D730-41EF-B781-95A2EAFF8625}" destId="{0C6D6F19-C266-472A-BE2A-E8EE6759B824}" srcOrd="0" destOrd="0" presId="urn:microsoft.com/office/officeart/2005/8/layout/orgChart1"/>
    <dgm:cxn modelId="{E1AA9EA0-1F2C-4F4B-8F97-1A8AFB24695A}" srcId="{497B35DC-D730-41EF-B781-95A2EAFF8625}" destId="{C18CE49B-E734-470B-8D5A-C36F43619B8E}" srcOrd="3" destOrd="0" parTransId="{135C50AB-E8A9-4DAC-8472-E3753627913C}" sibTransId="{AE7BF196-710B-4B33-BF38-0A57082FAF91}"/>
    <dgm:cxn modelId="{4521E508-7D7F-4AB8-A7B7-BCD20164F777}" type="presOf" srcId="{145C691F-E324-46E6-B87A-4ADA2A0D1061}" destId="{6FB28BC5-1E18-4A16-8331-ABE2FC0686DB}" srcOrd="0" destOrd="0" presId="urn:microsoft.com/office/officeart/2005/8/layout/orgChart1"/>
    <dgm:cxn modelId="{963CE02C-E58B-4101-8442-E9953C035F06}" type="presOf" srcId="{135C50AB-E8A9-4DAC-8472-E3753627913C}" destId="{90BBC24D-0A28-4A2A-8BA7-FB480CC1BCFC}" srcOrd="0" destOrd="0" presId="urn:microsoft.com/office/officeart/2005/8/layout/orgChart1"/>
    <dgm:cxn modelId="{EE949A62-2D6A-4ED7-A13D-FF298DF3F36B}" type="presOf" srcId="{078E5EE4-7D23-453A-AA7C-D264C7A95727}" destId="{2A629D35-455C-43B6-B44A-52059AE2A1F1}" srcOrd="1" destOrd="0" presId="urn:microsoft.com/office/officeart/2005/8/layout/orgChart1"/>
    <dgm:cxn modelId="{134A800C-91CD-4195-9F4B-E8ECE5286ABC}" srcId="{145C691F-E324-46E6-B87A-4ADA2A0D1061}" destId="{497B35DC-D730-41EF-B781-95A2EAFF8625}" srcOrd="0" destOrd="0" parTransId="{F2936DA9-5F31-4447-9CEE-233F8535F893}" sibTransId="{A984B099-C4C2-4BFF-8B87-E974A66295F9}"/>
    <dgm:cxn modelId="{4F85B265-D6F4-474C-AB93-19A4E01A9269}" type="presOf" srcId="{9DD4D50D-561B-46C2-8F37-5F7EB279C92A}" destId="{3DA2956B-377E-462C-8459-2288C8981639}" srcOrd="1" destOrd="0" presId="urn:microsoft.com/office/officeart/2005/8/layout/orgChart1"/>
    <dgm:cxn modelId="{00A9DE5F-6F9D-429A-BC01-D3CB46D74720}" type="presOf" srcId="{C18CE49B-E734-470B-8D5A-C36F43619B8E}" destId="{1EFE07B8-F812-44D6-B101-02402C28F1FD}" srcOrd="1" destOrd="0" presId="urn:microsoft.com/office/officeart/2005/8/layout/orgChart1"/>
    <dgm:cxn modelId="{D593C7BE-9264-4E8C-8BCB-1431787BB225}" srcId="{497B35DC-D730-41EF-B781-95A2EAFF8625}" destId="{078E5EE4-7D23-453A-AA7C-D264C7A95727}" srcOrd="1" destOrd="0" parTransId="{20B49566-A1A1-4171-90E0-EC00B60374D5}" sibTransId="{3257083F-AE21-4E1F-B503-83BFAEA7C6C8}"/>
    <dgm:cxn modelId="{1B5850E7-468E-490B-AFF7-511C79852128}" type="presOf" srcId="{20B49566-A1A1-4171-90E0-EC00B60374D5}" destId="{26559CA8-888A-497B-8C13-3A34BCB7986D}" srcOrd="0" destOrd="0" presId="urn:microsoft.com/office/officeart/2005/8/layout/orgChart1"/>
    <dgm:cxn modelId="{ABD9BD79-7ADD-465B-8106-02973EFA9D7B}" type="presOf" srcId="{5CA27005-DC3C-4D9B-B27D-8387FFFD86E3}" destId="{E0FB66EB-8DA8-4AD7-AAF8-80C4B77C8279}" srcOrd="0" destOrd="0" presId="urn:microsoft.com/office/officeart/2005/8/layout/orgChart1"/>
    <dgm:cxn modelId="{251C1326-34FF-413E-B631-F960EA68E5CB}" srcId="{497B35DC-D730-41EF-B781-95A2EAFF8625}" destId="{9DD4D50D-561B-46C2-8F37-5F7EB279C92A}" srcOrd="2" destOrd="0" parTransId="{5CA27005-DC3C-4D9B-B27D-8387FFFD86E3}" sibTransId="{DB8BCAF3-A069-4F6E-AC74-F747CFD758A7}"/>
    <dgm:cxn modelId="{C7EFDF6F-2FFD-44DF-915B-DAC5B015BFC7}" type="presOf" srcId="{C18CE49B-E734-470B-8D5A-C36F43619B8E}" destId="{D526A0B4-BF90-4B34-870E-F1B842AA7445}" srcOrd="0" destOrd="0" presId="urn:microsoft.com/office/officeart/2005/8/layout/orgChart1"/>
    <dgm:cxn modelId="{D782131F-EA35-4F25-A50E-003F8D93970F}" type="presOf" srcId="{8CAC4E88-49D9-414E-B820-2BB7B2E63F87}" destId="{C9DFBEDC-702E-4DBC-B640-519B54854B37}" srcOrd="0" destOrd="0" presId="urn:microsoft.com/office/officeart/2005/8/layout/orgChart1"/>
    <dgm:cxn modelId="{54FEC20F-6586-4EEA-B3B3-8C759B699345}" type="presOf" srcId="{C97D6353-77D4-4174-81A6-A3C39EC8FC67}" destId="{6A8EEB42-49CA-4734-AD87-EDD9CAFCC77E}" srcOrd="1" destOrd="0" presId="urn:microsoft.com/office/officeart/2005/8/layout/orgChart1"/>
    <dgm:cxn modelId="{931F4CA5-C604-4B7B-80E0-442A5EEB756F}" type="presOf" srcId="{9DD4D50D-561B-46C2-8F37-5F7EB279C92A}" destId="{88A0C3FD-E4BC-4738-B84F-99E4CB954CFB}" srcOrd="0" destOrd="0" presId="urn:microsoft.com/office/officeart/2005/8/layout/orgChart1"/>
    <dgm:cxn modelId="{5D1728FD-00C8-44F7-875C-468EC4C838AD}" type="presOf" srcId="{078E5EE4-7D23-453A-AA7C-D264C7A95727}" destId="{F77A3777-E30F-4AE6-901E-C83BD78A87B5}" srcOrd="0" destOrd="0" presId="urn:microsoft.com/office/officeart/2005/8/layout/orgChart1"/>
    <dgm:cxn modelId="{A1E26828-D18C-4C57-9938-AB8DB933A701}" type="presParOf" srcId="{6FB28BC5-1E18-4A16-8331-ABE2FC0686DB}" destId="{BCFAA29C-E8DB-4740-9AEC-617244E33075}" srcOrd="0" destOrd="0" presId="urn:microsoft.com/office/officeart/2005/8/layout/orgChart1"/>
    <dgm:cxn modelId="{449D875E-2C25-4B0F-A723-C77C3DB7D87E}" type="presParOf" srcId="{BCFAA29C-E8DB-4740-9AEC-617244E33075}" destId="{7D7B0704-8A1D-47C2-81AE-74B13767FDD1}" srcOrd="0" destOrd="0" presId="urn:microsoft.com/office/officeart/2005/8/layout/orgChart1"/>
    <dgm:cxn modelId="{835BAB28-B6AB-4F53-A426-4AF285CEA612}" type="presParOf" srcId="{7D7B0704-8A1D-47C2-81AE-74B13767FDD1}" destId="{0C6D6F19-C266-472A-BE2A-E8EE6759B824}" srcOrd="0" destOrd="0" presId="urn:microsoft.com/office/officeart/2005/8/layout/orgChart1"/>
    <dgm:cxn modelId="{183FCC8C-2BDC-42AD-B943-1CF6A3211248}" type="presParOf" srcId="{7D7B0704-8A1D-47C2-81AE-74B13767FDD1}" destId="{432F9495-56FF-4874-8BAC-EEB886E5EB9C}" srcOrd="1" destOrd="0" presId="urn:microsoft.com/office/officeart/2005/8/layout/orgChart1"/>
    <dgm:cxn modelId="{B3131424-5AA0-43E4-92E2-2FA7D678E96B}" type="presParOf" srcId="{BCFAA29C-E8DB-4740-9AEC-617244E33075}" destId="{C6792FC7-C209-4C7E-9CA8-D1D182C1CD87}" srcOrd="1" destOrd="0" presId="urn:microsoft.com/office/officeart/2005/8/layout/orgChart1"/>
    <dgm:cxn modelId="{13B2730F-BF19-43F4-9D5B-8ECDC7E7A58D}" type="presParOf" srcId="{C6792FC7-C209-4C7E-9CA8-D1D182C1CD87}" destId="{C9DFBEDC-702E-4DBC-B640-519B54854B37}" srcOrd="0" destOrd="0" presId="urn:microsoft.com/office/officeart/2005/8/layout/orgChart1"/>
    <dgm:cxn modelId="{919C7C5F-9296-47AE-BAF8-1528C97E685E}" type="presParOf" srcId="{C6792FC7-C209-4C7E-9CA8-D1D182C1CD87}" destId="{6F96C81A-6F14-4262-BCCF-61EC4F46DCEA}" srcOrd="1" destOrd="0" presId="urn:microsoft.com/office/officeart/2005/8/layout/orgChart1"/>
    <dgm:cxn modelId="{810124A2-8024-488C-B11C-861BF5E6BB32}" type="presParOf" srcId="{6F96C81A-6F14-4262-BCCF-61EC4F46DCEA}" destId="{C85E5DA8-63D2-469F-ADE5-A14631518DE8}" srcOrd="0" destOrd="0" presId="urn:microsoft.com/office/officeart/2005/8/layout/orgChart1"/>
    <dgm:cxn modelId="{77E17E43-EBA5-4EA2-99A6-7CAEC7D71D96}" type="presParOf" srcId="{C85E5DA8-63D2-469F-ADE5-A14631518DE8}" destId="{E7426691-894F-41E7-83C6-19F376AFF5C1}" srcOrd="0" destOrd="0" presId="urn:microsoft.com/office/officeart/2005/8/layout/orgChart1"/>
    <dgm:cxn modelId="{9A100E17-0BF2-424F-801A-A134C124ABAC}" type="presParOf" srcId="{C85E5DA8-63D2-469F-ADE5-A14631518DE8}" destId="{6A8EEB42-49CA-4734-AD87-EDD9CAFCC77E}" srcOrd="1" destOrd="0" presId="urn:microsoft.com/office/officeart/2005/8/layout/orgChart1"/>
    <dgm:cxn modelId="{38FA0CB9-C033-454F-87B2-B9B2BC930B41}" type="presParOf" srcId="{6F96C81A-6F14-4262-BCCF-61EC4F46DCEA}" destId="{45174D78-1ADA-4A36-AC81-375C4A3D0802}" srcOrd="1" destOrd="0" presId="urn:microsoft.com/office/officeart/2005/8/layout/orgChart1"/>
    <dgm:cxn modelId="{FD06EC45-E417-41F0-97FD-446264DC6B52}" type="presParOf" srcId="{6F96C81A-6F14-4262-BCCF-61EC4F46DCEA}" destId="{5737635F-076F-4145-84F4-5F4820C8D637}" srcOrd="2" destOrd="0" presId="urn:microsoft.com/office/officeart/2005/8/layout/orgChart1"/>
    <dgm:cxn modelId="{910E5B41-DD8F-4361-9A66-77838E28F9CC}" type="presParOf" srcId="{C6792FC7-C209-4C7E-9CA8-D1D182C1CD87}" destId="{26559CA8-888A-497B-8C13-3A34BCB7986D}" srcOrd="2" destOrd="0" presId="urn:microsoft.com/office/officeart/2005/8/layout/orgChart1"/>
    <dgm:cxn modelId="{57C65F96-B4D5-4AC7-8575-836ACAD31344}" type="presParOf" srcId="{C6792FC7-C209-4C7E-9CA8-D1D182C1CD87}" destId="{5A7AD51C-873E-4E7C-9C6E-A0CD6C5C2A28}" srcOrd="3" destOrd="0" presId="urn:microsoft.com/office/officeart/2005/8/layout/orgChart1"/>
    <dgm:cxn modelId="{39C107C5-F559-4755-921A-54547CF241F0}" type="presParOf" srcId="{5A7AD51C-873E-4E7C-9C6E-A0CD6C5C2A28}" destId="{E58FE7FC-414B-4AC3-A5AB-306374732FBC}" srcOrd="0" destOrd="0" presId="urn:microsoft.com/office/officeart/2005/8/layout/orgChart1"/>
    <dgm:cxn modelId="{5A8AFA32-4DFD-49C2-936D-BD51876BB9BC}" type="presParOf" srcId="{E58FE7FC-414B-4AC3-A5AB-306374732FBC}" destId="{F77A3777-E30F-4AE6-901E-C83BD78A87B5}" srcOrd="0" destOrd="0" presId="urn:microsoft.com/office/officeart/2005/8/layout/orgChart1"/>
    <dgm:cxn modelId="{3E9E7654-7A56-4F94-BA44-04DC72BAB5EB}" type="presParOf" srcId="{E58FE7FC-414B-4AC3-A5AB-306374732FBC}" destId="{2A629D35-455C-43B6-B44A-52059AE2A1F1}" srcOrd="1" destOrd="0" presId="urn:microsoft.com/office/officeart/2005/8/layout/orgChart1"/>
    <dgm:cxn modelId="{88A9F50D-B2CC-4B08-A214-3B2C88EBC00D}" type="presParOf" srcId="{5A7AD51C-873E-4E7C-9C6E-A0CD6C5C2A28}" destId="{A75FA3A3-8832-4828-BD37-3A2CF31DB18D}" srcOrd="1" destOrd="0" presId="urn:microsoft.com/office/officeart/2005/8/layout/orgChart1"/>
    <dgm:cxn modelId="{EEE00045-FD38-4731-98A9-A0B4909C61BA}" type="presParOf" srcId="{5A7AD51C-873E-4E7C-9C6E-A0CD6C5C2A28}" destId="{824CBDA0-D5A1-4314-A3C8-C68A2E78BD92}" srcOrd="2" destOrd="0" presId="urn:microsoft.com/office/officeart/2005/8/layout/orgChart1"/>
    <dgm:cxn modelId="{C04F020F-6C16-4051-BF40-AB5A2CC62557}" type="presParOf" srcId="{C6792FC7-C209-4C7E-9CA8-D1D182C1CD87}" destId="{E0FB66EB-8DA8-4AD7-AAF8-80C4B77C8279}" srcOrd="4" destOrd="0" presId="urn:microsoft.com/office/officeart/2005/8/layout/orgChart1"/>
    <dgm:cxn modelId="{BCE7639C-7EFB-49D7-982E-3F8CFA958B3B}" type="presParOf" srcId="{C6792FC7-C209-4C7E-9CA8-D1D182C1CD87}" destId="{D4D50A51-3912-4889-ACE7-D82C2C40BD8F}" srcOrd="5" destOrd="0" presId="urn:microsoft.com/office/officeart/2005/8/layout/orgChart1"/>
    <dgm:cxn modelId="{DAED1264-AE71-452A-AB62-C70BF4A4B706}" type="presParOf" srcId="{D4D50A51-3912-4889-ACE7-D82C2C40BD8F}" destId="{2F5A3C5D-CFEA-499F-8423-B2085088BD1F}" srcOrd="0" destOrd="0" presId="urn:microsoft.com/office/officeart/2005/8/layout/orgChart1"/>
    <dgm:cxn modelId="{D43C4BEE-4A7D-4BB6-ACDB-32551ECB9BD7}" type="presParOf" srcId="{2F5A3C5D-CFEA-499F-8423-B2085088BD1F}" destId="{88A0C3FD-E4BC-4738-B84F-99E4CB954CFB}" srcOrd="0" destOrd="0" presId="urn:microsoft.com/office/officeart/2005/8/layout/orgChart1"/>
    <dgm:cxn modelId="{D4EBD95F-6FD5-4870-85CB-DD921EB3FF58}" type="presParOf" srcId="{2F5A3C5D-CFEA-499F-8423-B2085088BD1F}" destId="{3DA2956B-377E-462C-8459-2288C8981639}" srcOrd="1" destOrd="0" presId="urn:microsoft.com/office/officeart/2005/8/layout/orgChart1"/>
    <dgm:cxn modelId="{E77E35EF-50BF-4E64-A7B2-DE11CD147D6F}" type="presParOf" srcId="{D4D50A51-3912-4889-ACE7-D82C2C40BD8F}" destId="{05D7438E-8552-4834-8380-1063D7718594}" srcOrd="1" destOrd="0" presId="urn:microsoft.com/office/officeart/2005/8/layout/orgChart1"/>
    <dgm:cxn modelId="{C2A4B62B-C69D-449C-A0FA-471BD9420D04}" type="presParOf" srcId="{D4D50A51-3912-4889-ACE7-D82C2C40BD8F}" destId="{183A67CA-D9A3-46D8-BE7D-CE9445673789}" srcOrd="2" destOrd="0" presId="urn:microsoft.com/office/officeart/2005/8/layout/orgChart1"/>
    <dgm:cxn modelId="{D76B7663-E6D2-42DA-9897-99ACE3C24142}" type="presParOf" srcId="{C6792FC7-C209-4C7E-9CA8-D1D182C1CD87}" destId="{90BBC24D-0A28-4A2A-8BA7-FB480CC1BCFC}" srcOrd="6" destOrd="0" presId="urn:microsoft.com/office/officeart/2005/8/layout/orgChart1"/>
    <dgm:cxn modelId="{0F9BC9E5-2A72-429B-9E79-1C85837423A1}" type="presParOf" srcId="{C6792FC7-C209-4C7E-9CA8-D1D182C1CD87}" destId="{CD3E39CC-CCD0-4900-BC95-1E15A6543596}" srcOrd="7" destOrd="0" presId="urn:microsoft.com/office/officeart/2005/8/layout/orgChart1"/>
    <dgm:cxn modelId="{F5AFAF75-0890-4CEC-8E3B-2CDE5BF21CF7}" type="presParOf" srcId="{CD3E39CC-CCD0-4900-BC95-1E15A6543596}" destId="{F0AFAC09-80B2-4923-A7B4-DA0A596639B5}" srcOrd="0" destOrd="0" presId="urn:microsoft.com/office/officeart/2005/8/layout/orgChart1"/>
    <dgm:cxn modelId="{B533387A-15F7-42FC-BEDC-99DC9E1A8856}" type="presParOf" srcId="{F0AFAC09-80B2-4923-A7B4-DA0A596639B5}" destId="{D526A0B4-BF90-4B34-870E-F1B842AA7445}" srcOrd="0" destOrd="0" presId="urn:microsoft.com/office/officeart/2005/8/layout/orgChart1"/>
    <dgm:cxn modelId="{EBD36B1C-DC9B-427B-A1B5-9B541E3ACB25}" type="presParOf" srcId="{F0AFAC09-80B2-4923-A7B4-DA0A596639B5}" destId="{1EFE07B8-F812-44D6-B101-02402C28F1FD}" srcOrd="1" destOrd="0" presId="urn:microsoft.com/office/officeart/2005/8/layout/orgChart1"/>
    <dgm:cxn modelId="{B390E0D7-67F7-4DF2-8095-01ACE6AE03E0}" type="presParOf" srcId="{CD3E39CC-CCD0-4900-BC95-1E15A6543596}" destId="{30816095-8442-4F05-B0B1-CED949259FC0}" srcOrd="1" destOrd="0" presId="urn:microsoft.com/office/officeart/2005/8/layout/orgChart1"/>
    <dgm:cxn modelId="{37D11231-150B-46D3-91E1-3D9C692D5EB4}" type="presParOf" srcId="{CD3E39CC-CCD0-4900-BC95-1E15A6543596}" destId="{8698678A-9DEB-46C2-AAFD-6B0A045EAF17}" srcOrd="2" destOrd="0" presId="urn:microsoft.com/office/officeart/2005/8/layout/orgChart1"/>
    <dgm:cxn modelId="{B32DB217-35A5-42AD-A928-9C198CDA4601}" type="presParOf" srcId="{BCFAA29C-E8DB-4740-9AEC-617244E33075}" destId="{897DA92A-FE21-42E9-BD92-E0CE1958B65B}" srcOrd="2" destOrd="0" presId="urn:microsoft.com/office/officeart/2005/8/layout/orgChar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FFBB26-703C-452B-B0C2-C9A81D2D639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D439C5-C164-4465-83B3-B5D4C9EA91EA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Употребление веществ, разрушающих организм</a:t>
          </a:r>
          <a:endParaRPr lang="ru-RU" b="1" dirty="0"/>
        </a:p>
      </dgm:t>
    </dgm:pt>
    <dgm:pt modelId="{5DB825A6-9B23-43C7-B10D-76E60B48BC4D}" type="parTrans" cxnId="{67F7AA16-DE92-4489-9917-CFB4105CD035}">
      <dgm:prSet/>
      <dgm:spPr/>
      <dgm:t>
        <a:bodyPr/>
        <a:lstStyle/>
        <a:p>
          <a:endParaRPr lang="ru-RU"/>
        </a:p>
      </dgm:t>
    </dgm:pt>
    <dgm:pt modelId="{3C3B75E1-57B1-4F3B-B822-58D38712616E}" type="sibTrans" cxnId="{67F7AA16-DE92-4489-9917-CFB4105CD035}">
      <dgm:prSet/>
      <dgm:spPr/>
      <dgm:t>
        <a:bodyPr/>
        <a:lstStyle/>
        <a:p>
          <a:endParaRPr lang="ru-RU"/>
        </a:p>
      </dgm:t>
    </dgm:pt>
    <dgm:pt modelId="{6E62449B-1C12-4AE8-AB9B-6855EA2105E3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Алкоголизм</a:t>
          </a:r>
          <a:endParaRPr lang="ru-RU" b="1" dirty="0"/>
        </a:p>
      </dgm:t>
    </dgm:pt>
    <dgm:pt modelId="{290C9EB0-7ABF-4892-AA80-2F482AB9796A}" type="parTrans" cxnId="{2CE82AC9-B010-4865-9A62-09859D82514C}">
      <dgm:prSet/>
      <dgm:spPr/>
      <dgm:t>
        <a:bodyPr/>
        <a:lstStyle/>
        <a:p>
          <a:endParaRPr lang="ru-RU"/>
        </a:p>
      </dgm:t>
    </dgm:pt>
    <dgm:pt modelId="{ADEFB92B-C615-4D2F-A84C-01A6805B5163}" type="sibTrans" cxnId="{2CE82AC9-B010-4865-9A62-09859D82514C}">
      <dgm:prSet/>
      <dgm:spPr/>
      <dgm:t>
        <a:bodyPr/>
        <a:lstStyle/>
        <a:p>
          <a:endParaRPr lang="ru-RU"/>
        </a:p>
      </dgm:t>
    </dgm:pt>
    <dgm:pt modelId="{D5B37610-CAAF-4D55-8C67-FFA15A82B159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Наркомания</a:t>
          </a:r>
          <a:endParaRPr lang="ru-RU" b="1" dirty="0"/>
        </a:p>
      </dgm:t>
    </dgm:pt>
    <dgm:pt modelId="{62B011C2-3C03-4525-8C57-DF18F6655402}" type="parTrans" cxnId="{5BDE9993-2BB5-46DC-8FA3-5343E6231F1B}">
      <dgm:prSet/>
      <dgm:spPr/>
      <dgm:t>
        <a:bodyPr/>
        <a:lstStyle/>
        <a:p>
          <a:endParaRPr lang="ru-RU"/>
        </a:p>
      </dgm:t>
    </dgm:pt>
    <dgm:pt modelId="{33A3FFE1-3BC2-4BF4-AAAA-20925648586A}" type="sibTrans" cxnId="{5BDE9993-2BB5-46DC-8FA3-5343E6231F1B}">
      <dgm:prSet/>
      <dgm:spPr/>
      <dgm:t>
        <a:bodyPr/>
        <a:lstStyle/>
        <a:p>
          <a:endParaRPr lang="ru-RU"/>
        </a:p>
      </dgm:t>
    </dgm:pt>
    <dgm:pt modelId="{7778BD2D-7564-488B-A954-DBEB9F99E253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Курение</a:t>
          </a:r>
          <a:endParaRPr lang="ru-RU" b="1" dirty="0"/>
        </a:p>
      </dgm:t>
    </dgm:pt>
    <dgm:pt modelId="{C99BE425-B87B-4942-AF40-66AA284FC6BC}" type="parTrans" cxnId="{0CFE5BF8-E647-45B8-8786-54E669301AC6}">
      <dgm:prSet/>
      <dgm:spPr/>
      <dgm:t>
        <a:bodyPr/>
        <a:lstStyle/>
        <a:p>
          <a:endParaRPr lang="ru-RU"/>
        </a:p>
      </dgm:t>
    </dgm:pt>
    <dgm:pt modelId="{F1CC292F-2815-4B72-A542-5E1441E3192E}" type="sibTrans" cxnId="{0CFE5BF8-E647-45B8-8786-54E669301AC6}">
      <dgm:prSet/>
      <dgm:spPr/>
      <dgm:t>
        <a:bodyPr/>
        <a:lstStyle/>
        <a:p>
          <a:endParaRPr lang="ru-RU"/>
        </a:p>
      </dgm:t>
    </dgm:pt>
    <dgm:pt modelId="{EE03111E-5761-4A13-9670-17A8D64E0190}" type="pres">
      <dgm:prSet presAssocID="{16FFBB26-703C-452B-B0C2-C9A81D2D639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0762E20-1F71-43A6-BEBA-BD2358730C0B}" type="pres">
      <dgm:prSet presAssocID="{B4D439C5-C164-4465-83B3-B5D4C9EA91EA}" presName="hierRoot1" presStyleCnt="0">
        <dgm:presLayoutVars>
          <dgm:hierBranch val="init"/>
        </dgm:presLayoutVars>
      </dgm:prSet>
      <dgm:spPr/>
    </dgm:pt>
    <dgm:pt modelId="{6C6455A6-0844-4E59-ACB0-0B5408D12CF4}" type="pres">
      <dgm:prSet presAssocID="{B4D439C5-C164-4465-83B3-B5D4C9EA91EA}" presName="rootComposite1" presStyleCnt="0"/>
      <dgm:spPr/>
    </dgm:pt>
    <dgm:pt modelId="{7D0E4EBA-DCBF-4E8A-B306-1E9659D47CEA}" type="pres">
      <dgm:prSet presAssocID="{B4D439C5-C164-4465-83B3-B5D4C9EA91EA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3DA7A6-81CB-4A73-9C19-128739E38F99}" type="pres">
      <dgm:prSet presAssocID="{B4D439C5-C164-4465-83B3-B5D4C9EA91E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628ADDD-F421-47E0-8611-B903EC2AC0C8}" type="pres">
      <dgm:prSet presAssocID="{B4D439C5-C164-4465-83B3-B5D4C9EA91EA}" presName="hierChild2" presStyleCnt="0"/>
      <dgm:spPr/>
    </dgm:pt>
    <dgm:pt modelId="{445405EA-7CF5-4988-AC74-AB7E99A88E80}" type="pres">
      <dgm:prSet presAssocID="{290C9EB0-7ABF-4892-AA80-2F482AB9796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6C3891FC-4425-420C-818B-7847E546EE1F}" type="pres">
      <dgm:prSet presAssocID="{6E62449B-1C12-4AE8-AB9B-6855EA2105E3}" presName="hierRoot2" presStyleCnt="0">
        <dgm:presLayoutVars>
          <dgm:hierBranch val="init"/>
        </dgm:presLayoutVars>
      </dgm:prSet>
      <dgm:spPr/>
    </dgm:pt>
    <dgm:pt modelId="{217E6A68-B064-4C9C-99B0-3B00E669C0F6}" type="pres">
      <dgm:prSet presAssocID="{6E62449B-1C12-4AE8-AB9B-6855EA2105E3}" presName="rootComposite" presStyleCnt="0"/>
      <dgm:spPr/>
    </dgm:pt>
    <dgm:pt modelId="{392FC1A7-E5D9-4598-B4B7-D2FAE8E96276}" type="pres">
      <dgm:prSet presAssocID="{6E62449B-1C12-4AE8-AB9B-6855EA2105E3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76CA04-962F-40FF-90EE-014F7A32D9C6}" type="pres">
      <dgm:prSet presAssocID="{6E62449B-1C12-4AE8-AB9B-6855EA2105E3}" presName="rootConnector" presStyleLbl="node2" presStyleIdx="0" presStyleCnt="3"/>
      <dgm:spPr/>
      <dgm:t>
        <a:bodyPr/>
        <a:lstStyle/>
        <a:p>
          <a:endParaRPr lang="ru-RU"/>
        </a:p>
      </dgm:t>
    </dgm:pt>
    <dgm:pt modelId="{A58FA0F9-15AC-4B1E-BC02-E2D218267DA9}" type="pres">
      <dgm:prSet presAssocID="{6E62449B-1C12-4AE8-AB9B-6855EA2105E3}" presName="hierChild4" presStyleCnt="0"/>
      <dgm:spPr/>
    </dgm:pt>
    <dgm:pt modelId="{C7AD3D00-BA0C-42F1-8CDD-1EDA46C57B82}" type="pres">
      <dgm:prSet presAssocID="{6E62449B-1C12-4AE8-AB9B-6855EA2105E3}" presName="hierChild5" presStyleCnt="0"/>
      <dgm:spPr/>
    </dgm:pt>
    <dgm:pt modelId="{AB781588-1EF1-4978-9A45-02F08CBD9052}" type="pres">
      <dgm:prSet presAssocID="{62B011C2-3C03-4525-8C57-DF18F6655402}" presName="Name37" presStyleLbl="parChTrans1D2" presStyleIdx="1" presStyleCnt="3"/>
      <dgm:spPr/>
      <dgm:t>
        <a:bodyPr/>
        <a:lstStyle/>
        <a:p>
          <a:endParaRPr lang="ru-RU"/>
        </a:p>
      </dgm:t>
    </dgm:pt>
    <dgm:pt modelId="{4CFDD841-9F91-4FF1-87AA-646E11FA0566}" type="pres">
      <dgm:prSet presAssocID="{D5B37610-CAAF-4D55-8C67-FFA15A82B159}" presName="hierRoot2" presStyleCnt="0">
        <dgm:presLayoutVars>
          <dgm:hierBranch val="init"/>
        </dgm:presLayoutVars>
      </dgm:prSet>
      <dgm:spPr/>
    </dgm:pt>
    <dgm:pt modelId="{CE6BDE19-3276-4EFE-963E-4B246CE125F2}" type="pres">
      <dgm:prSet presAssocID="{D5B37610-CAAF-4D55-8C67-FFA15A82B159}" presName="rootComposite" presStyleCnt="0"/>
      <dgm:spPr/>
    </dgm:pt>
    <dgm:pt modelId="{FD4C7D44-9805-4C0D-917C-913A83731E88}" type="pres">
      <dgm:prSet presAssocID="{D5B37610-CAAF-4D55-8C67-FFA15A82B159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452D58-070E-47FE-A4FE-7C7915C02E0D}" type="pres">
      <dgm:prSet presAssocID="{D5B37610-CAAF-4D55-8C67-FFA15A82B159}" presName="rootConnector" presStyleLbl="node2" presStyleIdx="1" presStyleCnt="3"/>
      <dgm:spPr/>
      <dgm:t>
        <a:bodyPr/>
        <a:lstStyle/>
        <a:p>
          <a:endParaRPr lang="ru-RU"/>
        </a:p>
      </dgm:t>
    </dgm:pt>
    <dgm:pt modelId="{13C79DA2-240D-4B32-9700-DD7A2795BB9F}" type="pres">
      <dgm:prSet presAssocID="{D5B37610-CAAF-4D55-8C67-FFA15A82B159}" presName="hierChild4" presStyleCnt="0"/>
      <dgm:spPr/>
    </dgm:pt>
    <dgm:pt modelId="{B06CDA87-DD79-4738-85F5-EC1C8876C8C4}" type="pres">
      <dgm:prSet presAssocID="{D5B37610-CAAF-4D55-8C67-FFA15A82B159}" presName="hierChild5" presStyleCnt="0"/>
      <dgm:spPr/>
    </dgm:pt>
    <dgm:pt modelId="{2062E67A-881D-4161-8973-CE6C832D9055}" type="pres">
      <dgm:prSet presAssocID="{C99BE425-B87B-4942-AF40-66AA284FC6BC}" presName="Name37" presStyleLbl="parChTrans1D2" presStyleIdx="2" presStyleCnt="3"/>
      <dgm:spPr/>
      <dgm:t>
        <a:bodyPr/>
        <a:lstStyle/>
        <a:p>
          <a:endParaRPr lang="ru-RU"/>
        </a:p>
      </dgm:t>
    </dgm:pt>
    <dgm:pt modelId="{C8F8BFDF-5A56-4176-ADCA-5F73D7B3E924}" type="pres">
      <dgm:prSet presAssocID="{7778BD2D-7564-488B-A954-DBEB9F99E253}" presName="hierRoot2" presStyleCnt="0">
        <dgm:presLayoutVars>
          <dgm:hierBranch val="init"/>
        </dgm:presLayoutVars>
      </dgm:prSet>
      <dgm:spPr/>
    </dgm:pt>
    <dgm:pt modelId="{42FF87BA-F07C-42BE-B25D-B8545279F82A}" type="pres">
      <dgm:prSet presAssocID="{7778BD2D-7564-488B-A954-DBEB9F99E253}" presName="rootComposite" presStyleCnt="0"/>
      <dgm:spPr/>
    </dgm:pt>
    <dgm:pt modelId="{F494F799-E8B5-4C62-8A40-B8844568F50A}" type="pres">
      <dgm:prSet presAssocID="{7778BD2D-7564-488B-A954-DBEB9F99E253}" presName="rootText" presStyleLbl="node2" presStyleIdx="2" presStyleCnt="3" custScaleX="74116" custScaleY="85399" custLinFactNeighborX="-6743" custLinFactNeighborY="36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87203B-EB4F-447C-90A1-FC879439F5E5}" type="pres">
      <dgm:prSet presAssocID="{7778BD2D-7564-488B-A954-DBEB9F99E253}" presName="rootConnector" presStyleLbl="node2" presStyleIdx="2" presStyleCnt="3"/>
      <dgm:spPr/>
      <dgm:t>
        <a:bodyPr/>
        <a:lstStyle/>
        <a:p>
          <a:endParaRPr lang="ru-RU"/>
        </a:p>
      </dgm:t>
    </dgm:pt>
    <dgm:pt modelId="{748D1D73-EA17-4217-921B-C1A42A559FBC}" type="pres">
      <dgm:prSet presAssocID="{7778BD2D-7564-488B-A954-DBEB9F99E253}" presName="hierChild4" presStyleCnt="0"/>
      <dgm:spPr/>
    </dgm:pt>
    <dgm:pt modelId="{AD574EBB-A1A2-4C31-81AD-5828991F5835}" type="pres">
      <dgm:prSet presAssocID="{7778BD2D-7564-488B-A954-DBEB9F99E253}" presName="hierChild5" presStyleCnt="0"/>
      <dgm:spPr/>
    </dgm:pt>
    <dgm:pt modelId="{F0C8675F-B5E5-4928-B31E-415A23B3480F}" type="pres">
      <dgm:prSet presAssocID="{B4D439C5-C164-4465-83B3-B5D4C9EA91EA}" presName="hierChild3" presStyleCnt="0"/>
      <dgm:spPr/>
    </dgm:pt>
  </dgm:ptLst>
  <dgm:cxnLst>
    <dgm:cxn modelId="{0CFE5BF8-E647-45B8-8786-54E669301AC6}" srcId="{B4D439C5-C164-4465-83B3-B5D4C9EA91EA}" destId="{7778BD2D-7564-488B-A954-DBEB9F99E253}" srcOrd="2" destOrd="0" parTransId="{C99BE425-B87B-4942-AF40-66AA284FC6BC}" sibTransId="{F1CC292F-2815-4B72-A542-5E1441E3192E}"/>
    <dgm:cxn modelId="{8451FDEC-ACEB-4CDD-97D8-93CAB84B5F36}" type="presOf" srcId="{C99BE425-B87B-4942-AF40-66AA284FC6BC}" destId="{2062E67A-881D-4161-8973-CE6C832D9055}" srcOrd="0" destOrd="0" presId="urn:microsoft.com/office/officeart/2005/8/layout/orgChart1"/>
    <dgm:cxn modelId="{7C1D5337-9AE7-4F07-94C3-C34DEFB93C5A}" type="presOf" srcId="{7778BD2D-7564-488B-A954-DBEB9F99E253}" destId="{F494F799-E8B5-4C62-8A40-B8844568F50A}" srcOrd="0" destOrd="0" presId="urn:microsoft.com/office/officeart/2005/8/layout/orgChart1"/>
    <dgm:cxn modelId="{5BDE9993-2BB5-46DC-8FA3-5343E6231F1B}" srcId="{B4D439C5-C164-4465-83B3-B5D4C9EA91EA}" destId="{D5B37610-CAAF-4D55-8C67-FFA15A82B159}" srcOrd="1" destOrd="0" parTransId="{62B011C2-3C03-4525-8C57-DF18F6655402}" sibTransId="{33A3FFE1-3BC2-4BF4-AAAA-20925648586A}"/>
    <dgm:cxn modelId="{357D3102-FDD8-4965-93EA-ADC5592BB112}" type="presOf" srcId="{B4D439C5-C164-4465-83B3-B5D4C9EA91EA}" destId="{113DA7A6-81CB-4A73-9C19-128739E38F99}" srcOrd="1" destOrd="0" presId="urn:microsoft.com/office/officeart/2005/8/layout/orgChart1"/>
    <dgm:cxn modelId="{2CE82AC9-B010-4865-9A62-09859D82514C}" srcId="{B4D439C5-C164-4465-83B3-B5D4C9EA91EA}" destId="{6E62449B-1C12-4AE8-AB9B-6855EA2105E3}" srcOrd="0" destOrd="0" parTransId="{290C9EB0-7ABF-4892-AA80-2F482AB9796A}" sibTransId="{ADEFB92B-C615-4D2F-A84C-01A6805B5163}"/>
    <dgm:cxn modelId="{6F59D197-8E34-4B8D-B9B7-27EC96C5E75F}" type="presOf" srcId="{16FFBB26-703C-452B-B0C2-C9A81D2D639F}" destId="{EE03111E-5761-4A13-9670-17A8D64E0190}" srcOrd="0" destOrd="0" presId="urn:microsoft.com/office/officeart/2005/8/layout/orgChart1"/>
    <dgm:cxn modelId="{67F7AA16-DE92-4489-9917-CFB4105CD035}" srcId="{16FFBB26-703C-452B-B0C2-C9A81D2D639F}" destId="{B4D439C5-C164-4465-83B3-B5D4C9EA91EA}" srcOrd="0" destOrd="0" parTransId="{5DB825A6-9B23-43C7-B10D-76E60B48BC4D}" sibTransId="{3C3B75E1-57B1-4F3B-B822-58D38712616E}"/>
    <dgm:cxn modelId="{A90E0D81-7A1D-490C-9724-269836CE2CCE}" type="presOf" srcId="{290C9EB0-7ABF-4892-AA80-2F482AB9796A}" destId="{445405EA-7CF5-4988-AC74-AB7E99A88E80}" srcOrd="0" destOrd="0" presId="urn:microsoft.com/office/officeart/2005/8/layout/orgChart1"/>
    <dgm:cxn modelId="{F38F56EF-0759-48F8-889B-037C77FEC1EA}" type="presOf" srcId="{7778BD2D-7564-488B-A954-DBEB9F99E253}" destId="{9F87203B-EB4F-447C-90A1-FC879439F5E5}" srcOrd="1" destOrd="0" presId="urn:microsoft.com/office/officeart/2005/8/layout/orgChart1"/>
    <dgm:cxn modelId="{0E9D1E3A-70A9-4E3F-BD48-B4BAE8DBD9F5}" type="presOf" srcId="{B4D439C5-C164-4465-83B3-B5D4C9EA91EA}" destId="{7D0E4EBA-DCBF-4E8A-B306-1E9659D47CEA}" srcOrd="0" destOrd="0" presId="urn:microsoft.com/office/officeart/2005/8/layout/orgChart1"/>
    <dgm:cxn modelId="{AC56600E-0A36-4931-83AF-E0347026B2E6}" type="presOf" srcId="{6E62449B-1C12-4AE8-AB9B-6855EA2105E3}" destId="{392FC1A7-E5D9-4598-B4B7-D2FAE8E96276}" srcOrd="0" destOrd="0" presId="urn:microsoft.com/office/officeart/2005/8/layout/orgChart1"/>
    <dgm:cxn modelId="{982C0A77-9FCA-456F-B3CF-2FC53552CA2B}" type="presOf" srcId="{62B011C2-3C03-4525-8C57-DF18F6655402}" destId="{AB781588-1EF1-4978-9A45-02F08CBD9052}" srcOrd="0" destOrd="0" presId="urn:microsoft.com/office/officeart/2005/8/layout/orgChart1"/>
    <dgm:cxn modelId="{C1E2BAF5-99F0-40C6-AD1E-A1C34842BAB1}" type="presOf" srcId="{6E62449B-1C12-4AE8-AB9B-6855EA2105E3}" destId="{7A76CA04-962F-40FF-90EE-014F7A32D9C6}" srcOrd="1" destOrd="0" presId="urn:microsoft.com/office/officeart/2005/8/layout/orgChart1"/>
    <dgm:cxn modelId="{63CA6E91-1DCC-467F-8620-1F9E6C6327BA}" type="presOf" srcId="{D5B37610-CAAF-4D55-8C67-FFA15A82B159}" destId="{FD4C7D44-9805-4C0D-917C-913A83731E88}" srcOrd="0" destOrd="0" presId="urn:microsoft.com/office/officeart/2005/8/layout/orgChart1"/>
    <dgm:cxn modelId="{18AA5D9E-CFDD-4AF1-949A-F5EE3A7DA63E}" type="presOf" srcId="{D5B37610-CAAF-4D55-8C67-FFA15A82B159}" destId="{A6452D58-070E-47FE-A4FE-7C7915C02E0D}" srcOrd="1" destOrd="0" presId="urn:microsoft.com/office/officeart/2005/8/layout/orgChart1"/>
    <dgm:cxn modelId="{5E603133-6E53-4475-A42C-2A5A90A6AF28}" type="presParOf" srcId="{EE03111E-5761-4A13-9670-17A8D64E0190}" destId="{10762E20-1F71-43A6-BEBA-BD2358730C0B}" srcOrd="0" destOrd="0" presId="urn:microsoft.com/office/officeart/2005/8/layout/orgChart1"/>
    <dgm:cxn modelId="{AD4AEF01-2A02-47BA-AADB-F24814FD3E0B}" type="presParOf" srcId="{10762E20-1F71-43A6-BEBA-BD2358730C0B}" destId="{6C6455A6-0844-4E59-ACB0-0B5408D12CF4}" srcOrd="0" destOrd="0" presId="urn:microsoft.com/office/officeart/2005/8/layout/orgChart1"/>
    <dgm:cxn modelId="{9405014F-76BC-4A4E-847B-3308274ADFEE}" type="presParOf" srcId="{6C6455A6-0844-4E59-ACB0-0B5408D12CF4}" destId="{7D0E4EBA-DCBF-4E8A-B306-1E9659D47CEA}" srcOrd="0" destOrd="0" presId="urn:microsoft.com/office/officeart/2005/8/layout/orgChart1"/>
    <dgm:cxn modelId="{9C0C7DCA-144E-4066-AA69-1C5E0F2FD89F}" type="presParOf" srcId="{6C6455A6-0844-4E59-ACB0-0B5408D12CF4}" destId="{113DA7A6-81CB-4A73-9C19-128739E38F99}" srcOrd="1" destOrd="0" presId="urn:microsoft.com/office/officeart/2005/8/layout/orgChart1"/>
    <dgm:cxn modelId="{6150EB3A-E5C9-4FE6-BE83-27427DDA32E1}" type="presParOf" srcId="{10762E20-1F71-43A6-BEBA-BD2358730C0B}" destId="{F628ADDD-F421-47E0-8611-B903EC2AC0C8}" srcOrd="1" destOrd="0" presId="urn:microsoft.com/office/officeart/2005/8/layout/orgChart1"/>
    <dgm:cxn modelId="{68288E21-E596-4EDB-ADF6-3E653853582C}" type="presParOf" srcId="{F628ADDD-F421-47E0-8611-B903EC2AC0C8}" destId="{445405EA-7CF5-4988-AC74-AB7E99A88E80}" srcOrd="0" destOrd="0" presId="urn:microsoft.com/office/officeart/2005/8/layout/orgChart1"/>
    <dgm:cxn modelId="{748260C9-CCB2-4B2E-A84B-339EF06622A9}" type="presParOf" srcId="{F628ADDD-F421-47E0-8611-B903EC2AC0C8}" destId="{6C3891FC-4425-420C-818B-7847E546EE1F}" srcOrd="1" destOrd="0" presId="urn:microsoft.com/office/officeart/2005/8/layout/orgChart1"/>
    <dgm:cxn modelId="{EAA30127-34E0-4C05-B52B-6858D339B5C1}" type="presParOf" srcId="{6C3891FC-4425-420C-818B-7847E546EE1F}" destId="{217E6A68-B064-4C9C-99B0-3B00E669C0F6}" srcOrd="0" destOrd="0" presId="urn:microsoft.com/office/officeart/2005/8/layout/orgChart1"/>
    <dgm:cxn modelId="{022744E3-65EB-4DAF-B469-BCEC2F619A0E}" type="presParOf" srcId="{217E6A68-B064-4C9C-99B0-3B00E669C0F6}" destId="{392FC1A7-E5D9-4598-B4B7-D2FAE8E96276}" srcOrd="0" destOrd="0" presId="urn:microsoft.com/office/officeart/2005/8/layout/orgChart1"/>
    <dgm:cxn modelId="{177C38C4-0F8E-45A0-8616-11FBB9125008}" type="presParOf" srcId="{217E6A68-B064-4C9C-99B0-3B00E669C0F6}" destId="{7A76CA04-962F-40FF-90EE-014F7A32D9C6}" srcOrd="1" destOrd="0" presId="urn:microsoft.com/office/officeart/2005/8/layout/orgChart1"/>
    <dgm:cxn modelId="{0375A824-D766-4402-BB78-5FF6F39E5C23}" type="presParOf" srcId="{6C3891FC-4425-420C-818B-7847E546EE1F}" destId="{A58FA0F9-15AC-4B1E-BC02-E2D218267DA9}" srcOrd="1" destOrd="0" presId="urn:microsoft.com/office/officeart/2005/8/layout/orgChart1"/>
    <dgm:cxn modelId="{B94F7CED-3053-4972-85D9-1F2415D51E02}" type="presParOf" srcId="{6C3891FC-4425-420C-818B-7847E546EE1F}" destId="{C7AD3D00-BA0C-42F1-8CDD-1EDA46C57B82}" srcOrd="2" destOrd="0" presId="urn:microsoft.com/office/officeart/2005/8/layout/orgChart1"/>
    <dgm:cxn modelId="{BF3335C3-6460-4D7B-99B2-A3903B65863D}" type="presParOf" srcId="{F628ADDD-F421-47E0-8611-B903EC2AC0C8}" destId="{AB781588-1EF1-4978-9A45-02F08CBD9052}" srcOrd="2" destOrd="0" presId="urn:microsoft.com/office/officeart/2005/8/layout/orgChart1"/>
    <dgm:cxn modelId="{81694B36-5AA2-4565-8625-2255EE77A744}" type="presParOf" srcId="{F628ADDD-F421-47E0-8611-B903EC2AC0C8}" destId="{4CFDD841-9F91-4FF1-87AA-646E11FA0566}" srcOrd="3" destOrd="0" presId="urn:microsoft.com/office/officeart/2005/8/layout/orgChart1"/>
    <dgm:cxn modelId="{DE6BC93D-A43D-4287-B471-96401386B8D9}" type="presParOf" srcId="{4CFDD841-9F91-4FF1-87AA-646E11FA0566}" destId="{CE6BDE19-3276-4EFE-963E-4B246CE125F2}" srcOrd="0" destOrd="0" presId="urn:microsoft.com/office/officeart/2005/8/layout/orgChart1"/>
    <dgm:cxn modelId="{6EE71D1D-C00A-42B0-8A18-8C0301EF05C3}" type="presParOf" srcId="{CE6BDE19-3276-4EFE-963E-4B246CE125F2}" destId="{FD4C7D44-9805-4C0D-917C-913A83731E88}" srcOrd="0" destOrd="0" presId="urn:microsoft.com/office/officeart/2005/8/layout/orgChart1"/>
    <dgm:cxn modelId="{3FE03F85-7D85-43D2-A8E3-03543F8F649D}" type="presParOf" srcId="{CE6BDE19-3276-4EFE-963E-4B246CE125F2}" destId="{A6452D58-070E-47FE-A4FE-7C7915C02E0D}" srcOrd="1" destOrd="0" presId="urn:microsoft.com/office/officeart/2005/8/layout/orgChart1"/>
    <dgm:cxn modelId="{F980DFCB-8B73-47AA-8B14-B62817F909A6}" type="presParOf" srcId="{4CFDD841-9F91-4FF1-87AA-646E11FA0566}" destId="{13C79DA2-240D-4B32-9700-DD7A2795BB9F}" srcOrd="1" destOrd="0" presId="urn:microsoft.com/office/officeart/2005/8/layout/orgChart1"/>
    <dgm:cxn modelId="{6D5B355A-BA3F-4014-A0F0-7E7378378D7D}" type="presParOf" srcId="{4CFDD841-9F91-4FF1-87AA-646E11FA0566}" destId="{B06CDA87-DD79-4738-85F5-EC1C8876C8C4}" srcOrd="2" destOrd="0" presId="urn:microsoft.com/office/officeart/2005/8/layout/orgChart1"/>
    <dgm:cxn modelId="{93E5E1DC-A778-44A6-8B0D-1C80E2D2668F}" type="presParOf" srcId="{F628ADDD-F421-47E0-8611-B903EC2AC0C8}" destId="{2062E67A-881D-4161-8973-CE6C832D9055}" srcOrd="4" destOrd="0" presId="urn:microsoft.com/office/officeart/2005/8/layout/orgChart1"/>
    <dgm:cxn modelId="{AAFC86EA-FDB5-4149-9505-18CA429D1E52}" type="presParOf" srcId="{F628ADDD-F421-47E0-8611-B903EC2AC0C8}" destId="{C8F8BFDF-5A56-4176-ADCA-5F73D7B3E924}" srcOrd="5" destOrd="0" presId="urn:microsoft.com/office/officeart/2005/8/layout/orgChart1"/>
    <dgm:cxn modelId="{5FC299C8-4CF4-45F8-B83D-3DE740AC6174}" type="presParOf" srcId="{C8F8BFDF-5A56-4176-ADCA-5F73D7B3E924}" destId="{42FF87BA-F07C-42BE-B25D-B8545279F82A}" srcOrd="0" destOrd="0" presId="urn:microsoft.com/office/officeart/2005/8/layout/orgChart1"/>
    <dgm:cxn modelId="{874A2277-6E38-406D-98E3-6F427E578B40}" type="presParOf" srcId="{42FF87BA-F07C-42BE-B25D-B8545279F82A}" destId="{F494F799-E8B5-4C62-8A40-B8844568F50A}" srcOrd="0" destOrd="0" presId="urn:microsoft.com/office/officeart/2005/8/layout/orgChart1"/>
    <dgm:cxn modelId="{4FFAF188-D616-4A7B-803D-28E804CBACC2}" type="presParOf" srcId="{42FF87BA-F07C-42BE-B25D-B8545279F82A}" destId="{9F87203B-EB4F-447C-90A1-FC879439F5E5}" srcOrd="1" destOrd="0" presId="urn:microsoft.com/office/officeart/2005/8/layout/orgChart1"/>
    <dgm:cxn modelId="{46C2EC86-B873-4555-BBDF-5CA74A48D548}" type="presParOf" srcId="{C8F8BFDF-5A56-4176-ADCA-5F73D7B3E924}" destId="{748D1D73-EA17-4217-921B-C1A42A559FBC}" srcOrd="1" destOrd="0" presId="urn:microsoft.com/office/officeart/2005/8/layout/orgChart1"/>
    <dgm:cxn modelId="{E96AA4EE-1707-42B8-99AC-72B9CF4D9954}" type="presParOf" srcId="{C8F8BFDF-5A56-4176-ADCA-5F73D7B3E924}" destId="{AD574EBB-A1A2-4C31-81AD-5828991F5835}" srcOrd="2" destOrd="0" presId="urn:microsoft.com/office/officeart/2005/8/layout/orgChart1"/>
    <dgm:cxn modelId="{4993D4C3-95CC-44A9-A993-F3616221102A}" type="presParOf" srcId="{10762E20-1F71-43A6-BEBA-BD2358730C0B}" destId="{F0C8675F-B5E5-4928-B31E-415A23B3480F}" srcOrd="2" destOrd="0" presId="urn:microsoft.com/office/officeart/2005/8/layout/orgChar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C76326-78EF-458D-AF2D-697BF69E1A6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ABBD3A-14AA-4FAF-B2DA-9F6A6C51E121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Социальные болезни</a:t>
          </a:r>
          <a:endParaRPr lang="ru-RU" b="1" dirty="0"/>
        </a:p>
      </dgm:t>
    </dgm:pt>
    <dgm:pt modelId="{A446B0EE-4584-49F1-91D5-7F9730390CF0}" type="parTrans" cxnId="{8FBCAF12-469E-464C-95D0-B3E39F5CA873}">
      <dgm:prSet/>
      <dgm:spPr/>
      <dgm:t>
        <a:bodyPr/>
        <a:lstStyle/>
        <a:p>
          <a:endParaRPr lang="ru-RU"/>
        </a:p>
      </dgm:t>
    </dgm:pt>
    <dgm:pt modelId="{0C11A259-663C-4E2D-8DBD-CBAF673BC927}" type="sibTrans" cxnId="{8FBCAF12-469E-464C-95D0-B3E39F5CA873}">
      <dgm:prSet/>
      <dgm:spPr/>
      <dgm:t>
        <a:bodyPr/>
        <a:lstStyle/>
        <a:p>
          <a:endParaRPr lang="ru-RU"/>
        </a:p>
      </dgm:t>
    </dgm:pt>
    <dgm:pt modelId="{7BD0A2C9-CBA9-4109-94E5-B5665EF69469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СПИД</a:t>
          </a:r>
          <a:endParaRPr lang="ru-RU" b="1" dirty="0"/>
        </a:p>
      </dgm:t>
    </dgm:pt>
    <dgm:pt modelId="{63B0056F-0F5B-49B9-A04C-18247EDECBCF}" type="parTrans" cxnId="{423CA691-F526-46E4-89A0-62E32E891591}">
      <dgm:prSet/>
      <dgm:spPr/>
      <dgm:t>
        <a:bodyPr/>
        <a:lstStyle/>
        <a:p>
          <a:endParaRPr lang="ru-RU"/>
        </a:p>
      </dgm:t>
    </dgm:pt>
    <dgm:pt modelId="{5EE630EB-F349-4AA1-9192-1731073FBD3A}" type="sibTrans" cxnId="{423CA691-F526-46E4-89A0-62E32E891591}">
      <dgm:prSet/>
      <dgm:spPr/>
      <dgm:t>
        <a:bodyPr/>
        <a:lstStyle/>
        <a:p>
          <a:endParaRPr lang="ru-RU"/>
        </a:p>
      </dgm:t>
    </dgm:pt>
    <dgm:pt modelId="{EADADA98-3F7F-40C9-AD79-EA6DDC75C28B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Венерические заболевания</a:t>
          </a:r>
          <a:endParaRPr lang="ru-RU" b="1" dirty="0"/>
        </a:p>
      </dgm:t>
    </dgm:pt>
    <dgm:pt modelId="{D9A13BCD-70C2-46B4-BF82-A422B8C404A2}" type="parTrans" cxnId="{9AE94762-03CD-4730-9351-73CC676883F4}">
      <dgm:prSet/>
      <dgm:spPr/>
      <dgm:t>
        <a:bodyPr/>
        <a:lstStyle/>
        <a:p>
          <a:endParaRPr lang="ru-RU"/>
        </a:p>
      </dgm:t>
    </dgm:pt>
    <dgm:pt modelId="{143A14FC-FE6E-4DC8-991E-7FD547ED1538}" type="sibTrans" cxnId="{9AE94762-03CD-4730-9351-73CC676883F4}">
      <dgm:prSet/>
      <dgm:spPr/>
      <dgm:t>
        <a:bodyPr/>
        <a:lstStyle/>
        <a:p>
          <a:endParaRPr lang="ru-RU"/>
        </a:p>
      </dgm:t>
    </dgm:pt>
    <dgm:pt modelId="{9A220C04-7736-47AC-A59B-E760824F59EA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Туберкулез</a:t>
          </a:r>
          <a:endParaRPr lang="ru-RU" b="1" dirty="0"/>
        </a:p>
      </dgm:t>
    </dgm:pt>
    <dgm:pt modelId="{14651ACE-6288-4512-868D-8062AF6E00B2}" type="parTrans" cxnId="{95087C15-DA81-480E-93FB-CA7D0401D967}">
      <dgm:prSet/>
      <dgm:spPr/>
      <dgm:t>
        <a:bodyPr/>
        <a:lstStyle/>
        <a:p>
          <a:endParaRPr lang="ru-RU"/>
        </a:p>
      </dgm:t>
    </dgm:pt>
    <dgm:pt modelId="{A2D09C5F-DC04-4704-B1DE-0D58C03E266B}" type="sibTrans" cxnId="{95087C15-DA81-480E-93FB-CA7D0401D967}">
      <dgm:prSet/>
      <dgm:spPr/>
      <dgm:t>
        <a:bodyPr/>
        <a:lstStyle/>
        <a:p>
          <a:endParaRPr lang="ru-RU"/>
        </a:p>
      </dgm:t>
    </dgm:pt>
    <dgm:pt modelId="{15D131FB-B55B-47C0-BF30-36DF0AB1AA7E}" type="pres">
      <dgm:prSet presAssocID="{1BC76326-78EF-458D-AF2D-697BF69E1A6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47CCE9D-6BC1-4917-8556-05EA8E0B1067}" type="pres">
      <dgm:prSet presAssocID="{74ABBD3A-14AA-4FAF-B2DA-9F6A6C51E121}" presName="hierRoot1" presStyleCnt="0">
        <dgm:presLayoutVars>
          <dgm:hierBranch val="init"/>
        </dgm:presLayoutVars>
      </dgm:prSet>
      <dgm:spPr/>
    </dgm:pt>
    <dgm:pt modelId="{0DBCEE17-AD59-441D-A6F3-27D4D369B505}" type="pres">
      <dgm:prSet presAssocID="{74ABBD3A-14AA-4FAF-B2DA-9F6A6C51E121}" presName="rootComposite1" presStyleCnt="0"/>
      <dgm:spPr/>
    </dgm:pt>
    <dgm:pt modelId="{FEB02463-A370-4310-B5A2-78E10D6CA156}" type="pres">
      <dgm:prSet presAssocID="{74ABBD3A-14AA-4FAF-B2DA-9F6A6C51E12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465654-C660-417B-B4CE-505D5E15C817}" type="pres">
      <dgm:prSet presAssocID="{74ABBD3A-14AA-4FAF-B2DA-9F6A6C51E12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8147B5D-6BA0-4182-B8F3-B8FE3A36165B}" type="pres">
      <dgm:prSet presAssocID="{74ABBD3A-14AA-4FAF-B2DA-9F6A6C51E121}" presName="hierChild2" presStyleCnt="0"/>
      <dgm:spPr/>
    </dgm:pt>
    <dgm:pt modelId="{9C1619F3-2B86-42AB-898C-69543C015335}" type="pres">
      <dgm:prSet presAssocID="{63B0056F-0F5B-49B9-A04C-18247EDECBC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856F08EA-22AD-4C05-A38D-394E907B4AB2}" type="pres">
      <dgm:prSet presAssocID="{7BD0A2C9-CBA9-4109-94E5-B5665EF69469}" presName="hierRoot2" presStyleCnt="0">
        <dgm:presLayoutVars>
          <dgm:hierBranch val="init"/>
        </dgm:presLayoutVars>
      </dgm:prSet>
      <dgm:spPr/>
    </dgm:pt>
    <dgm:pt modelId="{B054C839-AE79-436D-BDDD-5886B228502C}" type="pres">
      <dgm:prSet presAssocID="{7BD0A2C9-CBA9-4109-94E5-B5665EF69469}" presName="rootComposite" presStyleCnt="0"/>
      <dgm:spPr/>
    </dgm:pt>
    <dgm:pt modelId="{0A95BD0D-B1A1-4AF7-B6E9-A028B4296606}" type="pres">
      <dgm:prSet presAssocID="{7BD0A2C9-CBA9-4109-94E5-B5665EF69469}" presName="rootText" presStyleLbl="node2" presStyleIdx="0" presStyleCnt="3" custLinFactNeighborX="7993" custLinFactNeighborY="-59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D13C68-7351-40A7-8351-0DAD2A1ED88B}" type="pres">
      <dgm:prSet presAssocID="{7BD0A2C9-CBA9-4109-94E5-B5665EF69469}" presName="rootConnector" presStyleLbl="node2" presStyleIdx="0" presStyleCnt="3"/>
      <dgm:spPr/>
      <dgm:t>
        <a:bodyPr/>
        <a:lstStyle/>
        <a:p>
          <a:endParaRPr lang="ru-RU"/>
        </a:p>
      </dgm:t>
    </dgm:pt>
    <dgm:pt modelId="{89DE08DC-688C-4197-B366-9162BFF069C9}" type="pres">
      <dgm:prSet presAssocID="{7BD0A2C9-CBA9-4109-94E5-B5665EF69469}" presName="hierChild4" presStyleCnt="0"/>
      <dgm:spPr/>
    </dgm:pt>
    <dgm:pt modelId="{63CE5533-81FB-47B6-B455-FD2E0ACA98F1}" type="pres">
      <dgm:prSet presAssocID="{7BD0A2C9-CBA9-4109-94E5-B5665EF69469}" presName="hierChild5" presStyleCnt="0"/>
      <dgm:spPr/>
    </dgm:pt>
    <dgm:pt modelId="{2710B3B4-FB95-40F6-8F35-8B86FEF495D0}" type="pres">
      <dgm:prSet presAssocID="{D9A13BCD-70C2-46B4-BF82-A422B8C404A2}" presName="Name37" presStyleLbl="parChTrans1D2" presStyleIdx="1" presStyleCnt="3"/>
      <dgm:spPr/>
      <dgm:t>
        <a:bodyPr/>
        <a:lstStyle/>
        <a:p>
          <a:endParaRPr lang="ru-RU"/>
        </a:p>
      </dgm:t>
    </dgm:pt>
    <dgm:pt modelId="{58397410-BD2D-4F05-B506-7CD90EA10978}" type="pres">
      <dgm:prSet presAssocID="{EADADA98-3F7F-40C9-AD79-EA6DDC75C28B}" presName="hierRoot2" presStyleCnt="0">
        <dgm:presLayoutVars>
          <dgm:hierBranch val="init"/>
        </dgm:presLayoutVars>
      </dgm:prSet>
      <dgm:spPr/>
    </dgm:pt>
    <dgm:pt modelId="{01756B4C-FF92-4104-BE07-6BD0455391CF}" type="pres">
      <dgm:prSet presAssocID="{EADADA98-3F7F-40C9-AD79-EA6DDC75C28B}" presName="rootComposite" presStyleCnt="0"/>
      <dgm:spPr/>
    </dgm:pt>
    <dgm:pt modelId="{C30D4AA1-2784-41EC-AC4D-FBF607B862F0}" type="pres">
      <dgm:prSet presAssocID="{EADADA98-3F7F-40C9-AD79-EA6DDC75C28B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230D89-F04A-4B79-801D-0B3C1056CF9D}" type="pres">
      <dgm:prSet presAssocID="{EADADA98-3F7F-40C9-AD79-EA6DDC75C28B}" presName="rootConnector" presStyleLbl="node2" presStyleIdx="1" presStyleCnt="3"/>
      <dgm:spPr/>
      <dgm:t>
        <a:bodyPr/>
        <a:lstStyle/>
        <a:p>
          <a:endParaRPr lang="ru-RU"/>
        </a:p>
      </dgm:t>
    </dgm:pt>
    <dgm:pt modelId="{0E4DB15B-F403-4133-9622-609D69978E5F}" type="pres">
      <dgm:prSet presAssocID="{EADADA98-3F7F-40C9-AD79-EA6DDC75C28B}" presName="hierChild4" presStyleCnt="0"/>
      <dgm:spPr/>
    </dgm:pt>
    <dgm:pt modelId="{08D37B13-15E2-4EBD-868C-4825C7CAC21D}" type="pres">
      <dgm:prSet presAssocID="{EADADA98-3F7F-40C9-AD79-EA6DDC75C28B}" presName="hierChild5" presStyleCnt="0"/>
      <dgm:spPr/>
    </dgm:pt>
    <dgm:pt modelId="{05C7AE1A-0286-4930-BFC6-E1271C023A1F}" type="pres">
      <dgm:prSet presAssocID="{14651ACE-6288-4512-868D-8062AF6E00B2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F794F91-5916-4593-8A0C-9D86A49A6743}" type="pres">
      <dgm:prSet presAssocID="{9A220C04-7736-47AC-A59B-E760824F59EA}" presName="hierRoot2" presStyleCnt="0">
        <dgm:presLayoutVars>
          <dgm:hierBranch val="init"/>
        </dgm:presLayoutVars>
      </dgm:prSet>
      <dgm:spPr/>
    </dgm:pt>
    <dgm:pt modelId="{58E341FB-9056-4D4E-9694-53C99AB8204B}" type="pres">
      <dgm:prSet presAssocID="{9A220C04-7736-47AC-A59B-E760824F59EA}" presName="rootComposite" presStyleCnt="0"/>
      <dgm:spPr/>
    </dgm:pt>
    <dgm:pt modelId="{3B21BAF0-77E3-4F7D-958E-B9E5FC7F27A0}" type="pres">
      <dgm:prSet presAssocID="{9A220C04-7736-47AC-A59B-E760824F59EA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D95FA7-28B5-47CE-9A5A-85FB66925566}" type="pres">
      <dgm:prSet presAssocID="{9A220C04-7736-47AC-A59B-E760824F59EA}" presName="rootConnector" presStyleLbl="node2" presStyleIdx="2" presStyleCnt="3"/>
      <dgm:spPr/>
      <dgm:t>
        <a:bodyPr/>
        <a:lstStyle/>
        <a:p>
          <a:endParaRPr lang="ru-RU"/>
        </a:p>
      </dgm:t>
    </dgm:pt>
    <dgm:pt modelId="{0159DB52-CC46-42DF-978C-EBCF4B1A3981}" type="pres">
      <dgm:prSet presAssocID="{9A220C04-7736-47AC-A59B-E760824F59EA}" presName="hierChild4" presStyleCnt="0"/>
      <dgm:spPr/>
    </dgm:pt>
    <dgm:pt modelId="{53A46E4E-EE5C-464B-9300-3582FB31647F}" type="pres">
      <dgm:prSet presAssocID="{9A220C04-7736-47AC-A59B-E760824F59EA}" presName="hierChild5" presStyleCnt="0"/>
      <dgm:spPr/>
    </dgm:pt>
    <dgm:pt modelId="{923B237A-EF69-49C7-A5A8-D2A8C5498B19}" type="pres">
      <dgm:prSet presAssocID="{74ABBD3A-14AA-4FAF-B2DA-9F6A6C51E121}" presName="hierChild3" presStyleCnt="0"/>
      <dgm:spPr/>
    </dgm:pt>
  </dgm:ptLst>
  <dgm:cxnLst>
    <dgm:cxn modelId="{9AE94762-03CD-4730-9351-73CC676883F4}" srcId="{74ABBD3A-14AA-4FAF-B2DA-9F6A6C51E121}" destId="{EADADA98-3F7F-40C9-AD79-EA6DDC75C28B}" srcOrd="1" destOrd="0" parTransId="{D9A13BCD-70C2-46B4-BF82-A422B8C404A2}" sibTransId="{143A14FC-FE6E-4DC8-991E-7FD547ED1538}"/>
    <dgm:cxn modelId="{423CA691-F526-46E4-89A0-62E32E891591}" srcId="{74ABBD3A-14AA-4FAF-B2DA-9F6A6C51E121}" destId="{7BD0A2C9-CBA9-4109-94E5-B5665EF69469}" srcOrd="0" destOrd="0" parTransId="{63B0056F-0F5B-49B9-A04C-18247EDECBCF}" sibTransId="{5EE630EB-F349-4AA1-9192-1731073FBD3A}"/>
    <dgm:cxn modelId="{C9AB1DE3-80BD-4BE0-B39F-2DDC0E350903}" type="presOf" srcId="{D9A13BCD-70C2-46B4-BF82-A422B8C404A2}" destId="{2710B3B4-FB95-40F6-8F35-8B86FEF495D0}" srcOrd="0" destOrd="0" presId="urn:microsoft.com/office/officeart/2005/8/layout/orgChart1"/>
    <dgm:cxn modelId="{3A90DE2E-7FE2-46B7-A308-BDC9B7384439}" type="presOf" srcId="{9A220C04-7736-47AC-A59B-E760824F59EA}" destId="{0DD95FA7-28B5-47CE-9A5A-85FB66925566}" srcOrd="1" destOrd="0" presId="urn:microsoft.com/office/officeart/2005/8/layout/orgChart1"/>
    <dgm:cxn modelId="{76207BA6-7727-4EA8-909D-0903DFE2635E}" type="presOf" srcId="{74ABBD3A-14AA-4FAF-B2DA-9F6A6C51E121}" destId="{FEB02463-A370-4310-B5A2-78E10D6CA156}" srcOrd="0" destOrd="0" presId="urn:microsoft.com/office/officeart/2005/8/layout/orgChart1"/>
    <dgm:cxn modelId="{B5B881D8-E55A-4077-A8F6-01B6DC7AFB1D}" type="presOf" srcId="{EADADA98-3F7F-40C9-AD79-EA6DDC75C28B}" destId="{05230D89-F04A-4B79-801D-0B3C1056CF9D}" srcOrd="1" destOrd="0" presId="urn:microsoft.com/office/officeart/2005/8/layout/orgChart1"/>
    <dgm:cxn modelId="{CC5D1DC1-217F-45B9-8C52-5572B6148B29}" type="presOf" srcId="{9A220C04-7736-47AC-A59B-E760824F59EA}" destId="{3B21BAF0-77E3-4F7D-958E-B9E5FC7F27A0}" srcOrd="0" destOrd="0" presId="urn:microsoft.com/office/officeart/2005/8/layout/orgChart1"/>
    <dgm:cxn modelId="{A50C02FC-2C6A-46F9-B53D-D52BCE59DA7F}" type="presOf" srcId="{7BD0A2C9-CBA9-4109-94E5-B5665EF69469}" destId="{1AD13C68-7351-40A7-8351-0DAD2A1ED88B}" srcOrd="1" destOrd="0" presId="urn:microsoft.com/office/officeart/2005/8/layout/orgChart1"/>
    <dgm:cxn modelId="{95087C15-DA81-480E-93FB-CA7D0401D967}" srcId="{74ABBD3A-14AA-4FAF-B2DA-9F6A6C51E121}" destId="{9A220C04-7736-47AC-A59B-E760824F59EA}" srcOrd="2" destOrd="0" parTransId="{14651ACE-6288-4512-868D-8062AF6E00B2}" sibTransId="{A2D09C5F-DC04-4704-B1DE-0D58C03E266B}"/>
    <dgm:cxn modelId="{8FBCAF12-469E-464C-95D0-B3E39F5CA873}" srcId="{1BC76326-78EF-458D-AF2D-697BF69E1A6D}" destId="{74ABBD3A-14AA-4FAF-B2DA-9F6A6C51E121}" srcOrd="0" destOrd="0" parTransId="{A446B0EE-4584-49F1-91D5-7F9730390CF0}" sibTransId="{0C11A259-663C-4E2D-8DBD-CBAF673BC927}"/>
    <dgm:cxn modelId="{91C4683D-94A1-4BA2-8269-87134DEBAEC7}" type="presOf" srcId="{74ABBD3A-14AA-4FAF-B2DA-9F6A6C51E121}" destId="{8C465654-C660-417B-B4CE-505D5E15C817}" srcOrd="1" destOrd="0" presId="urn:microsoft.com/office/officeart/2005/8/layout/orgChart1"/>
    <dgm:cxn modelId="{3EFF6859-F6EA-47A0-8AB0-030329F311E8}" type="presOf" srcId="{14651ACE-6288-4512-868D-8062AF6E00B2}" destId="{05C7AE1A-0286-4930-BFC6-E1271C023A1F}" srcOrd="0" destOrd="0" presId="urn:microsoft.com/office/officeart/2005/8/layout/orgChart1"/>
    <dgm:cxn modelId="{C17C9025-E04D-4770-9F6F-AFD7E59D169C}" type="presOf" srcId="{1BC76326-78EF-458D-AF2D-697BF69E1A6D}" destId="{15D131FB-B55B-47C0-BF30-36DF0AB1AA7E}" srcOrd="0" destOrd="0" presId="urn:microsoft.com/office/officeart/2005/8/layout/orgChart1"/>
    <dgm:cxn modelId="{CF7424B4-F179-499F-983E-CAD844836CB8}" type="presOf" srcId="{EADADA98-3F7F-40C9-AD79-EA6DDC75C28B}" destId="{C30D4AA1-2784-41EC-AC4D-FBF607B862F0}" srcOrd="0" destOrd="0" presId="urn:microsoft.com/office/officeart/2005/8/layout/orgChart1"/>
    <dgm:cxn modelId="{208B38C2-6409-45A7-8BB6-CACB53DF78B7}" type="presOf" srcId="{7BD0A2C9-CBA9-4109-94E5-B5665EF69469}" destId="{0A95BD0D-B1A1-4AF7-B6E9-A028B4296606}" srcOrd="0" destOrd="0" presId="urn:microsoft.com/office/officeart/2005/8/layout/orgChart1"/>
    <dgm:cxn modelId="{D72D097F-A177-4FF7-9E42-1A4AC2983AC2}" type="presOf" srcId="{63B0056F-0F5B-49B9-A04C-18247EDECBCF}" destId="{9C1619F3-2B86-42AB-898C-69543C015335}" srcOrd="0" destOrd="0" presId="urn:microsoft.com/office/officeart/2005/8/layout/orgChart1"/>
    <dgm:cxn modelId="{08605AB2-249E-477C-859E-5B3C091E50FF}" type="presParOf" srcId="{15D131FB-B55B-47C0-BF30-36DF0AB1AA7E}" destId="{247CCE9D-6BC1-4917-8556-05EA8E0B1067}" srcOrd="0" destOrd="0" presId="urn:microsoft.com/office/officeart/2005/8/layout/orgChart1"/>
    <dgm:cxn modelId="{99E036C9-4226-4A51-B474-04A93770BDB5}" type="presParOf" srcId="{247CCE9D-6BC1-4917-8556-05EA8E0B1067}" destId="{0DBCEE17-AD59-441D-A6F3-27D4D369B505}" srcOrd="0" destOrd="0" presId="urn:microsoft.com/office/officeart/2005/8/layout/orgChart1"/>
    <dgm:cxn modelId="{96205675-27BD-43A1-BFFC-4B20EE099B7A}" type="presParOf" srcId="{0DBCEE17-AD59-441D-A6F3-27D4D369B505}" destId="{FEB02463-A370-4310-B5A2-78E10D6CA156}" srcOrd="0" destOrd="0" presId="urn:microsoft.com/office/officeart/2005/8/layout/orgChart1"/>
    <dgm:cxn modelId="{B093D624-6ECF-4DED-B57A-4481CE4AC914}" type="presParOf" srcId="{0DBCEE17-AD59-441D-A6F3-27D4D369B505}" destId="{8C465654-C660-417B-B4CE-505D5E15C817}" srcOrd="1" destOrd="0" presId="urn:microsoft.com/office/officeart/2005/8/layout/orgChart1"/>
    <dgm:cxn modelId="{BCFCDB16-DF62-4C9B-98F5-85309EFFEA49}" type="presParOf" srcId="{247CCE9D-6BC1-4917-8556-05EA8E0B1067}" destId="{E8147B5D-6BA0-4182-B8F3-B8FE3A36165B}" srcOrd="1" destOrd="0" presId="urn:microsoft.com/office/officeart/2005/8/layout/orgChart1"/>
    <dgm:cxn modelId="{A3840545-87F2-45FE-B1E0-5C64DEF68ECB}" type="presParOf" srcId="{E8147B5D-6BA0-4182-B8F3-B8FE3A36165B}" destId="{9C1619F3-2B86-42AB-898C-69543C015335}" srcOrd="0" destOrd="0" presId="urn:microsoft.com/office/officeart/2005/8/layout/orgChart1"/>
    <dgm:cxn modelId="{21D516F6-3D1E-4CEF-8940-9EFF79002559}" type="presParOf" srcId="{E8147B5D-6BA0-4182-B8F3-B8FE3A36165B}" destId="{856F08EA-22AD-4C05-A38D-394E907B4AB2}" srcOrd="1" destOrd="0" presId="urn:microsoft.com/office/officeart/2005/8/layout/orgChart1"/>
    <dgm:cxn modelId="{02CCA5F9-2023-48BC-A8A8-B9C17E7966CA}" type="presParOf" srcId="{856F08EA-22AD-4C05-A38D-394E907B4AB2}" destId="{B054C839-AE79-436D-BDDD-5886B228502C}" srcOrd="0" destOrd="0" presId="urn:microsoft.com/office/officeart/2005/8/layout/orgChart1"/>
    <dgm:cxn modelId="{71596E47-1FC0-466A-8D6C-71B2EFACB92A}" type="presParOf" srcId="{B054C839-AE79-436D-BDDD-5886B228502C}" destId="{0A95BD0D-B1A1-4AF7-B6E9-A028B4296606}" srcOrd="0" destOrd="0" presId="urn:microsoft.com/office/officeart/2005/8/layout/orgChart1"/>
    <dgm:cxn modelId="{14C8BD13-78FC-4222-B069-E91F852DBDBB}" type="presParOf" srcId="{B054C839-AE79-436D-BDDD-5886B228502C}" destId="{1AD13C68-7351-40A7-8351-0DAD2A1ED88B}" srcOrd="1" destOrd="0" presId="urn:microsoft.com/office/officeart/2005/8/layout/orgChart1"/>
    <dgm:cxn modelId="{818D1548-313B-44D6-9A7C-57BEC3254952}" type="presParOf" srcId="{856F08EA-22AD-4C05-A38D-394E907B4AB2}" destId="{89DE08DC-688C-4197-B366-9162BFF069C9}" srcOrd="1" destOrd="0" presId="urn:microsoft.com/office/officeart/2005/8/layout/orgChart1"/>
    <dgm:cxn modelId="{6E2F47BD-3C0A-474A-89E5-5144FF2D2B0E}" type="presParOf" srcId="{856F08EA-22AD-4C05-A38D-394E907B4AB2}" destId="{63CE5533-81FB-47B6-B455-FD2E0ACA98F1}" srcOrd="2" destOrd="0" presId="urn:microsoft.com/office/officeart/2005/8/layout/orgChart1"/>
    <dgm:cxn modelId="{D3C6EC51-CE4F-4C4B-812B-266CA94501EA}" type="presParOf" srcId="{E8147B5D-6BA0-4182-B8F3-B8FE3A36165B}" destId="{2710B3B4-FB95-40F6-8F35-8B86FEF495D0}" srcOrd="2" destOrd="0" presId="urn:microsoft.com/office/officeart/2005/8/layout/orgChart1"/>
    <dgm:cxn modelId="{773AA21D-2F37-493F-8655-500A885674DB}" type="presParOf" srcId="{E8147B5D-6BA0-4182-B8F3-B8FE3A36165B}" destId="{58397410-BD2D-4F05-B506-7CD90EA10978}" srcOrd="3" destOrd="0" presId="urn:microsoft.com/office/officeart/2005/8/layout/orgChart1"/>
    <dgm:cxn modelId="{57C6741C-265A-4801-8EEF-EA08E8EAB551}" type="presParOf" srcId="{58397410-BD2D-4F05-B506-7CD90EA10978}" destId="{01756B4C-FF92-4104-BE07-6BD0455391CF}" srcOrd="0" destOrd="0" presId="urn:microsoft.com/office/officeart/2005/8/layout/orgChart1"/>
    <dgm:cxn modelId="{9166B8CF-205A-4853-9808-5DBBD8AD8BEE}" type="presParOf" srcId="{01756B4C-FF92-4104-BE07-6BD0455391CF}" destId="{C30D4AA1-2784-41EC-AC4D-FBF607B862F0}" srcOrd="0" destOrd="0" presId="urn:microsoft.com/office/officeart/2005/8/layout/orgChart1"/>
    <dgm:cxn modelId="{9405D6F0-EE1A-4E05-888A-77CB08E27555}" type="presParOf" srcId="{01756B4C-FF92-4104-BE07-6BD0455391CF}" destId="{05230D89-F04A-4B79-801D-0B3C1056CF9D}" srcOrd="1" destOrd="0" presId="urn:microsoft.com/office/officeart/2005/8/layout/orgChart1"/>
    <dgm:cxn modelId="{D5527A1D-8A3F-4C08-A4C1-9AACEB483AE9}" type="presParOf" srcId="{58397410-BD2D-4F05-B506-7CD90EA10978}" destId="{0E4DB15B-F403-4133-9622-609D69978E5F}" srcOrd="1" destOrd="0" presId="urn:microsoft.com/office/officeart/2005/8/layout/orgChart1"/>
    <dgm:cxn modelId="{BB593210-ABB3-4195-B006-C3E8463AC1F5}" type="presParOf" srcId="{58397410-BD2D-4F05-B506-7CD90EA10978}" destId="{08D37B13-15E2-4EBD-868C-4825C7CAC21D}" srcOrd="2" destOrd="0" presId="urn:microsoft.com/office/officeart/2005/8/layout/orgChart1"/>
    <dgm:cxn modelId="{5AA93FC9-C67A-4A83-A1A8-EDFDD14E32CD}" type="presParOf" srcId="{E8147B5D-6BA0-4182-B8F3-B8FE3A36165B}" destId="{05C7AE1A-0286-4930-BFC6-E1271C023A1F}" srcOrd="4" destOrd="0" presId="urn:microsoft.com/office/officeart/2005/8/layout/orgChart1"/>
    <dgm:cxn modelId="{54C61D48-223A-4CCF-8859-CC7BFBBB04EF}" type="presParOf" srcId="{E8147B5D-6BA0-4182-B8F3-B8FE3A36165B}" destId="{0F794F91-5916-4593-8A0C-9D86A49A6743}" srcOrd="5" destOrd="0" presId="urn:microsoft.com/office/officeart/2005/8/layout/orgChart1"/>
    <dgm:cxn modelId="{D27922CA-77BC-4419-86E2-B05491EF1531}" type="presParOf" srcId="{0F794F91-5916-4593-8A0C-9D86A49A6743}" destId="{58E341FB-9056-4D4E-9694-53C99AB8204B}" srcOrd="0" destOrd="0" presId="urn:microsoft.com/office/officeart/2005/8/layout/orgChart1"/>
    <dgm:cxn modelId="{40FD6E8F-D063-4FAF-B7C5-E35DB9D88A14}" type="presParOf" srcId="{58E341FB-9056-4D4E-9694-53C99AB8204B}" destId="{3B21BAF0-77E3-4F7D-958E-B9E5FC7F27A0}" srcOrd="0" destOrd="0" presId="urn:microsoft.com/office/officeart/2005/8/layout/orgChart1"/>
    <dgm:cxn modelId="{470E59D5-4C57-43E4-881B-7CCED356838A}" type="presParOf" srcId="{58E341FB-9056-4D4E-9694-53C99AB8204B}" destId="{0DD95FA7-28B5-47CE-9A5A-85FB66925566}" srcOrd="1" destOrd="0" presId="urn:microsoft.com/office/officeart/2005/8/layout/orgChart1"/>
    <dgm:cxn modelId="{32FA5844-71BB-4F2F-9FF0-847B728266F6}" type="presParOf" srcId="{0F794F91-5916-4593-8A0C-9D86A49A6743}" destId="{0159DB52-CC46-42DF-978C-EBCF4B1A3981}" srcOrd="1" destOrd="0" presId="urn:microsoft.com/office/officeart/2005/8/layout/orgChart1"/>
    <dgm:cxn modelId="{EA4C32E6-8D0F-47E5-8DDA-0FED0F28250D}" type="presParOf" srcId="{0F794F91-5916-4593-8A0C-9D86A49A6743}" destId="{53A46E4E-EE5C-464B-9300-3582FB31647F}" srcOrd="2" destOrd="0" presId="urn:microsoft.com/office/officeart/2005/8/layout/orgChart1"/>
    <dgm:cxn modelId="{2520F1C7-C6D0-4D7D-B3CD-9912C9EDBC4D}" type="presParOf" srcId="{247CCE9D-6BC1-4917-8556-05EA8E0B1067}" destId="{923B237A-EF69-49C7-A5A8-D2A8C5498B19}" srcOrd="2" destOrd="0" presId="urn:microsoft.com/office/officeart/2005/8/layout/orgChar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710932B-E07C-4EBE-A7D9-02B1F5B9640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1B280A-B1BE-4B74-94EA-5C4BC23164C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Нарушение психики</a:t>
          </a:r>
          <a:endParaRPr lang="ru-RU" b="1" dirty="0"/>
        </a:p>
      </dgm:t>
    </dgm:pt>
    <dgm:pt modelId="{443C8CC4-AFC7-4709-BCC0-8A8CEC948888}" type="parTrans" cxnId="{BD1D9B95-4DA6-4F11-BB08-23C0FE1B63C0}">
      <dgm:prSet/>
      <dgm:spPr/>
      <dgm:t>
        <a:bodyPr/>
        <a:lstStyle/>
        <a:p>
          <a:endParaRPr lang="ru-RU"/>
        </a:p>
      </dgm:t>
    </dgm:pt>
    <dgm:pt modelId="{A63A34F0-5B08-4CAC-8AF0-6EB5705D745A}" type="sibTrans" cxnId="{BD1D9B95-4DA6-4F11-BB08-23C0FE1B63C0}">
      <dgm:prSet/>
      <dgm:spPr/>
      <dgm:t>
        <a:bodyPr/>
        <a:lstStyle/>
        <a:p>
          <a:endParaRPr lang="ru-RU"/>
        </a:p>
      </dgm:t>
    </dgm:pt>
    <dgm:pt modelId="{8E3811E3-CB77-458B-95EA-B6F76C119882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Суицид</a:t>
          </a:r>
          <a:endParaRPr lang="ru-RU" b="1" dirty="0"/>
        </a:p>
      </dgm:t>
    </dgm:pt>
    <dgm:pt modelId="{FD6BB246-93D1-4EFE-A2D9-E3D4562B0E7F}" type="parTrans" cxnId="{19E7A2D9-8197-4EF1-BF0E-3ACC9C942464}">
      <dgm:prSet/>
      <dgm:spPr/>
      <dgm:t>
        <a:bodyPr/>
        <a:lstStyle/>
        <a:p>
          <a:endParaRPr lang="ru-RU"/>
        </a:p>
      </dgm:t>
    </dgm:pt>
    <dgm:pt modelId="{B9844F21-3301-40CC-AB5B-ECE5884E6DE8}" type="sibTrans" cxnId="{19E7A2D9-8197-4EF1-BF0E-3ACC9C942464}">
      <dgm:prSet/>
      <dgm:spPr/>
      <dgm:t>
        <a:bodyPr/>
        <a:lstStyle/>
        <a:p>
          <a:endParaRPr lang="ru-RU"/>
        </a:p>
      </dgm:t>
    </dgm:pt>
    <dgm:pt modelId="{79D2A853-CA31-47E8-9384-F8799DDFC2F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err="1" smtClean="0"/>
            <a:t>Зомбированние</a:t>
          </a:r>
          <a:r>
            <a:rPr lang="ru-RU" b="1" dirty="0" smtClean="0"/>
            <a:t> сознания</a:t>
          </a:r>
          <a:endParaRPr lang="ru-RU" b="1" dirty="0"/>
        </a:p>
      </dgm:t>
    </dgm:pt>
    <dgm:pt modelId="{ABEBF0A2-E0D7-4FA2-98DC-4445722D7000}" type="parTrans" cxnId="{EA26724B-C5A5-4576-8BD5-C768AA1CABDB}">
      <dgm:prSet/>
      <dgm:spPr/>
      <dgm:t>
        <a:bodyPr/>
        <a:lstStyle/>
        <a:p>
          <a:endParaRPr lang="ru-RU"/>
        </a:p>
      </dgm:t>
    </dgm:pt>
    <dgm:pt modelId="{D77D3B42-0D22-4AC9-AD06-2115E3AF482A}" type="sibTrans" cxnId="{EA26724B-C5A5-4576-8BD5-C768AA1CABDB}">
      <dgm:prSet/>
      <dgm:spPr/>
      <dgm:t>
        <a:bodyPr/>
        <a:lstStyle/>
        <a:p>
          <a:endParaRPr lang="ru-RU"/>
        </a:p>
      </dgm:t>
    </dgm:pt>
    <dgm:pt modelId="{AF196533-D992-44AD-9AB6-E1F8F46E0DCB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Аномальное психическое развитие</a:t>
          </a:r>
          <a:endParaRPr lang="ru-RU" b="1" dirty="0"/>
        </a:p>
      </dgm:t>
    </dgm:pt>
    <dgm:pt modelId="{C389E367-8014-44A4-B779-05DFCCBA48EB}" type="parTrans" cxnId="{36EA82AA-76FC-4AA7-AAEB-5267A9CC944E}">
      <dgm:prSet/>
      <dgm:spPr/>
      <dgm:t>
        <a:bodyPr/>
        <a:lstStyle/>
        <a:p>
          <a:endParaRPr lang="ru-RU"/>
        </a:p>
      </dgm:t>
    </dgm:pt>
    <dgm:pt modelId="{671836F2-8374-4B73-9E66-F35FBF71CC80}" type="sibTrans" cxnId="{36EA82AA-76FC-4AA7-AAEB-5267A9CC944E}">
      <dgm:prSet/>
      <dgm:spPr/>
      <dgm:t>
        <a:bodyPr/>
        <a:lstStyle/>
        <a:p>
          <a:endParaRPr lang="ru-RU"/>
        </a:p>
      </dgm:t>
    </dgm:pt>
    <dgm:pt modelId="{F63E6531-BA26-4CBF-B16C-9FCEA230879B}" type="pres">
      <dgm:prSet presAssocID="{6710932B-E07C-4EBE-A7D9-02B1F5B9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F7B194-93A4-449A-B817-6F7662BE6F08}" type="pres">
      <dgm:prSet presAssocID="{081B280A-B1BE-4B74-94EA-5C4BC23164C7}" presName="hierRoot1" presStyleCnt="0">
        <dgm:presLayoutVars>
          <dgm:hierBranch val="init"/>
        </dgm:presLayoutVars>
      </dgm:prSet>
      <dgm:spPr/>
    </dgm:pt>
    <dgm:pt modelId="{8E5C01E7-DAEE-466A-9EFA-F67E1469CE74}" type="pres">
      <dgm:prSet presAssocID="{081B280A-B1BE-4B74-94EA-5C4BC23164C7}" presName="rootComposite1" presStyleCnt="0"/>
      <dgm:spPr/>
    </dgm:pt>
    <dgm:pt modelId="{B5E3040F-A78D-43A4-8793-4673D3A31E30}" type="pres">
      <dgm:prSet presAssocID="{081B280A-B1BE-4B74-94EA-5C4BC23164C7}" presName="rootText1" presStyleLbl="node0" presStyleIdx="0" presStyleCnt="1" custScaleX="1068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F9FB17-A42F-42ED-A4B4-0A2E97211B95}" type="pres">
      <dgm:prSet presAssocID="{081B280A-B1BE-4B74-94EA-5C4BC23164C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59CB51D-A580-4855-9E7B-3C946C01A831}" type="pres">
      <dgm:prSet presAssocID="{081B280A-B1BE-4B74-94EA-5C4BC23164C7}" presName="hierChild2" presStyleCnt="0"/>
      <dgm:spPr/>
    </dgm:pt>
    <dgm:pt modelId="{AE34DC48-57D1-480B-A8DD-AE883E659D4C}" type="pres">
      <dgm:prSet presAssocID="{FD6BB246-93D1-4EFE-A2D9-E3D4562B0E7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0BA97A2-497F-4184-93BB-733B36987237}" type="pres">
      <dgm:prSet presAssocID="{8E3811E3-CB77-458B-95EA-B6F76C119882}" presName="hierRoot2" presStyleCnt="0">
        <dgm:presLayoutVars>
          <dgm:hierBranch val="init"/>
        </dgm:presLayoutVars>
      </dgm:prSet>
      <dgm:spPr/>
    </dgm:pt>
    <dgm:pt modelId="{B5C93BB8-B80A-4850-BDD8-751D6B2840D9}" type="pres">
      <dgm:prSet presAssocID="{8E3811E3-CB77-458B-95EA-B6F76C119882}" presName="rootComposite" presStyleCnt="0"/>
      <dgm:spPr/>
    </dgm:pt>
    <dgm:pt modelId="{3786B35B-5779-48BA-87B8-A877519BCB21}" type="pres">
      <dgm:prSet presAssocID="{8E3811E3-CB77-458B-95EA-B6F76C11988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5586A5-0B95-4B1D-A3CC-0FBE4A47AEA4}" type="pres">
      <dgm:prSet presAssocID="{8E3811E3-CB77-458B-95EA-B6F76C119882}" presName="rootConnector" presStyleLbl="node2" presStyleIdx="0" presStyleCnt="3"/>
      <dgm:spPr/>
      <dgm:t>
        <a:bodyPr/>
        <a:lstStyle/>
        <a:p>
          <a:endParaRPr lang="ru-RU"/>
        </a:p>
      </dgm:t>
    </dgm:pt>
    <dgm:pt modelId="{2B4088C1-FA2F-4F87-AD3E-FB8F27016CA7}" type="pres">
      <dgm:prSet presAssocID="{8E3811E3-CB77-458B-95EA-B6F76C119882}" presName="hierChild4" presStyleCnt="0"/>
      <dgm:spPr/>
    </dgm:pt>
    <dgm:pt modelId="{85F2E8C0-38F1-4FAA-BBD2-35683E1635D2}" type="pres">
      <dgm:prSet presAssocID="{8E3811E3-CB77-458B-95EA-B6F76C119882}" presName="hierChild5" presStyleCnt="0"/>
      <dgm:spPr/>
    </dgm:pt>
    <dgm:pt modelId="{C8213B29-9FE1-4037-94B5-31CB080FC729}" type="pres">
      <dgm:prSet presAssocID="{ABEBF0A2-E0D7-4FA2-98DC-4445722D700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AF09EACC-D50B-40D7-AC9D-A25102F94E9C}" type="pres">
      <dgm:prSet presAssocID="{79D2A853-CA31-47E8-9384-F8799DDFC2F7}" presName="hierRoot2" presStyleCnt="0">
        <dgm:presLayoutVars>
          <dgm:hierBranch val="init"/>
        </dgm:presLayoutVars>
      </dgm:prSet>
      <dgm:spPr/>
    </dgm:pt>
    <dgm:pt modelId="{CD4315A1-DF1B-456F-8249-7343F64EFBE0}" type="pres">
      <dgm:prSet presAssocID="{79D2A853-CA31-47E8-9384-F8799DDFC2F7}" presName="rootComposite" presStyleCnt="0"/>
      <dgm:spPr/>
    </dgm:pt>
    <dgm:pt modelId="{53D08CFB-8A00-4FE9-AB73-5A403265DC6A}" type="pres">
      <dgm:prSet presAssocID="{79D2A853-CA31-47E8-9384-F8799DDFC2F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93BA7F-264B-40C7-A2A1-6678E8404076}" type="pres">
      <dgm:prSet presAssocID="{79D2A853-CA31-47E8-9384-F8799DDFC2F7}" presName="rootConnector" presStyleLbl="node2" presStyleIdx="1" presStyleCnt="3"/>
      <dgm:spPr/>
      <dgm:t>
        <a:bodyPr/>
        <a:lstStyle/>
        <a:p>
          <a:endParaRPr lang="ru-RU"/>
        </a:p>
      </dgm:t>
    </dgm:pt>
    <dgm:pt modelId="{57DAA360-D7E6-4756-86BE-9F28848E1EA6}" type="pres">
      <dgm:prSet presAssocID="{79D2A853-CA31-47E8-9384-F8799DDFC2F7}" presName="hierChild4" presStyleCnt="0"/>
      <dgm:spPr/>
    </dgm:pt>
    <dgm:pt modelId="{AEE4E81F-E393-4077-8925-CABB07014504}" type="pres">
      <dgm:prSet presAssocID="{79D2A853-CA31-47E8-9384-F8799DDFC2F7}" presName="hierChild5" presStyleCnt="0"/>
      <dgm:spPr/>
    </dgm:pt>
    <dgm:pt modelId="{CAA0EF68-6313-491C-A4E6-C65791D66A3D}" type="pres">
      <dgm:prSet presAssocID="{C389E367-8014-44A4-B779-05DFCCBA48EB}" presName="Name37" presStyleLbl="parChTrans1D2" presStyleIdx="2" presStyleCnt="3"/>
      <dgm:spPr/>
      <dgm:t>
        <a:bodyPr/>
        <a:lstStyle/>
        <a:p>
          <a:endParaRPr lang="ru-RU"/>
        </a:p>
      </dgm:t>
    </dgm:pt>
    <dgm:pt modelId="{9CB4A6F9-6EB2-4BC1-9D80-CDB04796B5B2}" type="pres">
      <dgm:prSet presAssocID="{AF196533-D992-44AD-9AB6-E1F8F46E0DCB}" presName="hierRoot2" presStyleCnt="0">
        <dgm:presLayoutVars>
          <dgm:hierBranch val="init"/>
        </dgm:presLayoutVars>
      </dgm:prSet>
      <dgm:spPr/>
    </dgm:pt>
    <dgm:pt modelId="{414524C1-B652-4F08-A6FC-234EB8454BB7}" type="pres">
      <dgm:prSet presAssocID="{AF196533-D992-44AD-9AB6-E1F8F46E0DCB}" presName="rootComposite" presStyleCnt="0"/>
      <dgm:spPr/>
    </dgm:pt>
    <dgm:pt modelId="{0EF7F609-518D-4958-A5B3-24A4A79D0794}" type="pres">
      <dgm:prSet presAssocID="{AF196533-D992-44AD-9AB6-E1F8F46E0DC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0B07E5-A890-4C94-8EEB-05E77010B01E}" type="pres">
      <dgm:prSet presAssocID="{AF196533-D992-44AD-9AB6-E1F8F46E0DCB}" presName="rootConnector" presStyleLbl="node2" presStyleIdx="2" presStyleCnt="3"/>
      <dgm:spPr/>
      <dgm:t>
        <a:bodyPr/>
        <a:lstStyle/>
        <a:p>
          <a:endParaRPr lang="ru-RU"/>
        </a:p>
      </dgm:t>
    </dgm:pt>
    <dgm:pt modelId="{B5D9881C-5EAF-48F6-8958-289E353ED1F0}" type="pres">
      <dgm:prSet presAssocID="{AF196533-D992-44AD-9AB6-E1F8F46E0DCB}" presName="hierChild4" presStyleCnt="0"/>
      <dgm:spPr/>
    </dgm:pt>
    <dgm:pt modelId="{467D950A-007F-4F21-8844-40A9AE9D85FF}" type="pres">
      <dgm:prSet presAssocID="{AF196533-D992-44AD-9AB6-E1F8F46E0DCB}" presName="hierChild5" presStyleCnt="0"/>
      <dgm:spPr/>
    </dgm:pt>
    <dgm:pt modelId="{2C8D61A6-A72F-404D-9AFB-72979F5C97D5}" type="pres">
      <dgm:prSet presAssocID="{081B280A-B1BE-4B74-94EA-5C4BC23164C7}" presName="hierChild3" presStyleCnt="0"/>
      <dgm:spPr/>
    </dgm:pt>
  </dgm:ptLst>
  <dgm:cxnLst>
    <dgm:cxn modelId="{513A48DC-7042-449B-81FB-8495AB72CD0F}" type="presOf" srcId="{8E3811E3-CB77-458B-95EA-B6F76C119882}" destId="{FF5586A5-0B95-4B1D-A3CC-0FBE4A47AEA4}" srcOrd="1" destOrd="0" presId="urn:microsoft.com/office/officeart/2005/8/layout/orgChart1"/>
    <dgm:cxn modelId="{065E9CDC-28FB-4C65-978C-09154F0F2DBF}" type="presOf" srcId="{AF196533-D992-44AD-9AB6-E1F8F46E0DCB}" destId="{EF0B07E5-A890-4C94-8EEB-05E77010B01E}" srcOrd="1" destOrd="0" presId="urn:microsoft.com/office/officeart/2005/8/layout/orgChart1"/>
    <dgm:cxn modelId="{3E4D83F9-3C42-488E-B5AB-0F9487767ECF}" type="presOf" srcId="{8E3811E3-CB77-458B-95EA-B6F76C119882}" destId="{3786B35B-5779-48BA-87B8-A877519BCB21}" srcOrd="0" destOrd="0" presId="urn:microsoft.com/office/officeart/2005/8/layout/orgChart1"/>
    <dgm:cxn modelId="{5458338A-E8BE-47B5-8EF1-863DF89013A6}" type="presOf" srcId="{FD6BB246-93D1-4EFE-A2D9-E3D4562B0E7F}" destId="{AE34DC48-57D1-480B-A8DD-AE883E659D4C}" srcOrd="0" destOrd="0" presId="urn:microsoft.com/office/officeart/2005/8/layout/orgChart1"/>
    <dgm:cxn modelId="{60E3AF65-BDC1-42EC-82DD-F73C3CDF6B08}" type="presOf" srcId="{AF196533-D992-44AD-9AB6-E1F8F46E0DCB}" destId="{0EF7F609-518D-4958-A5B3-24A4A79D0794}" srcOrd="0" destOrd="0" presId="urn:microsoft.com/office/officeart/2005/8/layout/orgChart1"/>
    <dgm:cxn modelId="{E3931FE6-5BD5-415C-8D32-648281158B3A}" type="presOf" srcId="{C389E367-8014-44A4-B779-05DFCCBA48EB}" destId="{CAA0EF68-6313-491C-A4E6-C65791D66A3D}" srcOrd="0" destOrd="0" presId="urn:microsoft.com/office/officeart/2005/8/layout/orgChart1"/>
    <dgm:cxn modelId="{3C4E710C-1FA4-4DF1-AA30-A1072D8D3844}" type="presOf" srcId="{081B280A-B1BE-4B74-94EA-5C4BC23164C7}" destId="{D7F9FB17-A42F-42ED-A4B4-0A2E97211B95}" srcOrd="1" destOrd="0" presId="urn:microsoft.com/office/officeart/2005/8/layout/orgChart1"/>
    <dgm:cxn modelId="{02A9FAE6-6D2B-4220-824C-32BEC661D6B8}" type="presOf" srcId="{081B280A-B1BE-4B74-94EA-5C4BC23164C7}" destId="{B5E3040F-A78D-43A4-8793-4673D3A31E30}" srcOrd="0" destOrd="0" presId="urn:microsoft.com/office/officeart/2005/8/layout/orgChart1"/>
    <dgm:cxn modelId="{7769EF71-B37B-4D03-AFBB-4AFCBDE558C4}" type="presOf" srcId="{79D2A853-CA31-47E8-9384-F8799DDFC2F7}" destId="{53D08CFB-8A00-4FE9-AB73-5A403265DC6A}" srcOrd="0" destOrd="0" presId="urn:microsoft.com/office/officeart/2005/8/layout/orgChart1"/>
    <dgm:cxn modelId="{CFFA86B5-6E11-490C-A36A-B79EDF9F519A}" type="presOf" srcId="{6710932B-E07C-4EBE-A7D9-02B1F5B96407}" destId="{F63E6531-BA26-4CBF-B16C-9FCEA230879B}" srcOrd="0" destOrd="0" presId="urn:microsoft.com/office/officeart/2005/8/layout/orgChart1"/>
    <dgm:cxn modelId="{EA26724B-C5A5-4576-8BD5-C768AA1CABDB}" srcId="{081B280A-B1BE-4B74-94EA-5C4BC23164C7}" destId="{79D2A853-CA31-47E8-9384-F8799DDFC2F7}" srcOrd="1" destOrd="0" parTransId="{ABEBF0A2-E0D7-4FA2-98DC-4445722D7000}" sibTransId="{D77D3B42-0D22-4AC9-AD06-2115E3AF482A}"/>
    <dgm:cxn modelId="{36EA82AA-76FC-4AA7-AAEB-5267A9CC944E}" srcId="{081B280A-B1BE-4B74-94EA-5C4BC23164C7}" destId="{AF196533-D992-44AD-9AB6-E1F8F46E0DCB}" srcOrd="2" destOrd="0" parTransId="{C389E367-8014-44A4-B779-05DFCCBA48EB}" sibTransId="{671836F2-8374-4B73-9E66-F35FBF71CC80}"/>
    <dgm:cxn modelId="{0924F519-9677-48B0-8AFE-B7F8254C92B2}" type="presOf" srcId="{ABEBF0A2-E0D7-4FA2-98DC-4445722D7000}" destId="{C8213B29-9FE1-4037-94B5-31CB080FC729}" srcOrd="0" destOrd="0" presId="urn:microsoft.com/office/officeart/2005/8/layout/orgChart1"/>
    <dgm:cxn modelId="{5101EDCC-904C-4A5A-8207-6818DE444C44}" type="presOf" srcId="{79D2A853-CA31-47E8-9384-F8799DDFC2F7}" destId="{8E93BA7F-264B-40C7-A2A1-6678E8404076}" srcOrd="1" destOrd="0" presId="urn:microsoft.com/office/officeart/2005/8/layout/orgChart1"/>
    <dgm:cxn modelId="{BD1D9B95-4DA6-4F11-BB08-23C0FE1B63C0}" srcId="{6710932B-E07C-4EBE-A7D9-02B1F5B96407}" destId="{081B280A-B1BE-4B74-94EA-5C4BC23164C7}" srcOrd="0" destOrd="0" parTransId="{443C8CC4-AFC7-4709-BCC0-8A8CEC948888}" sibTransId="{A63A34F0-5B08-4CAC-8AF0-6EB5705D745A}"/>
    <dgm:cxn modelId="{19E7A2D9-8197-4EF1-BF0E-3ACC9C942464}" srcId="{081B280A-B1BE-4B74-94EA-5C4BC23164C7}" destId="{8E3811E3-CB77-458B-95EA-B6F76C119882}" srcOrd="0" destOrd="0" parTransId="{FD6BB246-93D1-4EFE-A2D9-E3D4562B0E7F}" sibTransId="{B9844F21-3301-40CC-AB5B-ECE5884E6DE8}"/>
    <dgm:cxn modelId="{D6818D36-CFFA-4BD8-9F96-0A716ABD52EC}" type="presParOf" srcId="{F63E6531-BA26-4CBF-B16C-9FCEA230879B}" destId="{55F7B194-93A4-449A-B817-6F7662BE6F08}" srcOrd="0" destOrd="0" presId="urn:microsoft.com/office/officeart/2005/8/layout/orgChart1"/>
    <dgm:cxn modelId="{29888283-4FE1-40CF-A0D9-743E72425378}" type="presParOf" srcId="{55F7B194-93A4-449A-B817-6F7662BE6F08}" destId="{8E5C01E7-DAEE-466A-9EFA-F67E1469CE74}" srcOrd="0" destOrd="0" presId="urn:microsoft.com/office/officeart/2005/8/layout/orgChart1"/>
    <dgm:cxn modelId="{5D9586A9-3D4A-436D-AD76-22A3C576B670}" type="presParOf" srcId="{8E5C01E7-DAEE-466A-9EFA-F67E1469CE74}" destId="{B5E3040F-A78D-43A4-8793-4673D3A31E30}" srcOrd="0" destOrd="0" presId="urn:microsoft.com/office/officeart/2005/8/layout/orgChart1"/>
    <dgm:cxn modelId="{6B37BB26-467A-4BEC-9058-BCD03FBE9E7C}" type="presParOf" srcId="{8E5C01E7-DAEE-466A-9EFA-F67E1469CE74}" destId="{D7F9FB17-A42F-42ED-A4B4-0A2E97211B95}" srcOrd="1" destOrd="0" presId="urn:microsoft.com/office/officeart/2005/8/layout/orgChart1"/>
    <dgm:cxn modelId="{1B05538A-F618-4B3D-96B2-DD8023F91AD2}" type="presParOf" srcId="{55F7B194-93A4-449A-B817-6F7662BE6F08}" destId="{A59CB51D-A580-4855-9E7B-3C946C01A831}" srcOrd="1" destOrd="0" presId="urn:microsoft.com/office/officeart/2005/8/layout/orgChart1"/>
    <dgm:cxn modelId="{8668067D-3037-4675-B603-7EBF9969E00F}" type="presParOf" srcId="{A59CB51D-A580-4855-9E7B-3C946C01A831}" destId="{AE34DC48-57D1-480B-A8DD-AE883E659D4C}" srcOrd="0" destOrd="0" presId="urn:microsoft.com/office/officeart/2005/8/layout/orgChart1"/>
    <dgm:cxn modelId="{D5221C40-0DFF-45C1-85DF-A3EEF84F65F9}" type="presParOf" srcId="{A59CB51D-A580-4855-9E7B-3C946C01A831}" destId="{90BA97A2-497F-4184-93BB-733B36987237}" srcOrd="1" destOrd="0" presId="urn:microsoft.com/office/officeart/2005/8/layout/orgChart1"/>
    <dgm:cxn modelId="{0B62242C-DCF0-4696-B639-649AB6831F5E}" type="presParOf" srcId="{90BA97A2-497F-4184-93BB-733B36987237}" destId="{B5C93BB8-B80A-4850-BDD8-751D6B2840D9}" srcOrd="0" destOrd="0" presId="urn:microsoft.com/office/officeart/2005/8/layout/orgChart1"/>
    <dgm:cxn modelId="{5251F374-4F04-4CD9-BB71-8842BD191B16}" type="presParOf" srcId="{B5C93BB8-B80A-4850-BDD8-751D6B2840D9}" destId="{3786B35B-5779-48BA-87B8-A877519BCB21}" srcOrd="0" destOrd="0" presId="urn:microsoft.com/office/officeart/2005/8/layout/orgChart1"/>
    <dgm:cxn modelId="{69ECFEDB-5292-4215-B8C2-6251C2164EAC}" type="presParOf" srcId="{B5C93BB8-B80A-4850-BDD8-751D6B2840D9}" destId="{FF5586A5-0B95-4B1D-A3CC-0FBE4A47AEA4}" srcOrd="1" destOrd="0" presId="urn:microsoft.com/office/officeart/2005/8/layout/orgChart1"/>
    <dgm:cxn modelId="{68C306C6-8ABF-46A0-B07C-1021A393B0C8}" type="presParOf" srcId="{90BA97A2-497F-4184-93BB-733B36987237}" destId="{2B4088C1-FA2F-4F87-AD3E-FB8F27016CA7}" srcOrd="1" destOrd="0" presId="urn:microsoft.com/office/officeart/2005/8/layout/orgChart1"/>
    <dgm:cxn modelId="{89120D1F-008C-4C93-B868-D8BABFE07759}" type="presParOf" srcId="{90BA97A2-497F-4184-93BB-733B36987237}" destId="{85F2E8C0-38F1-4FAA-BBD2-35683E1635D2}" srcOrd="2" destOrd="0" presId="urn:microsoft.com/office/officeart/2005/8/layout/orgChart1"/>
    <dgm:cxn modelId="{40250BEA-3B5F-4A50-B732-2B4228C5D8D0}" type="presParOf" srcId="{A59CB51D-A580-4855-9E7B-3C946C01A831}" destId="{C8213B29-9FE1-4037-94B5-31CB080FC729}" srcOrd="2" destOrd="0" presId="urn:microsoft.com/office/officeart/2005/8/layout/orgChart1"/>
    <dgm:cxn modelId="{05470F50-E2D3-402B-8D66-94A79C977981}" type="presParOf" srcId="{A59CB51D-A580-4855-9E7B-3C946C01A831}" destId="{AF09EACC-D50B-40D7-AC9D-A25102F94E9C}" srcOrd="3" destOrd="0" presId="urn:microsoft.com/office/officeart/2005/8/layout/orgChart1"/>
    <dgm:cxn modelId="{B74C7617-EAF0-46B9-9F7A-5298A9A0481F}" type="presParOf" srcId="{AF09EACC-D50B-40D7-AC9D-A25102F94E9C}" destId="{CD4315A1-DF1B-456F-8249-7343F64EFBE0}" srcOrd="0" destOrd="0" presId="urn:microsoft.com/office/officeart/2005/8/layout/orgChart1"/>
    <dgm:cxn modelId="{C5F9DBC5-318F-4D6A-8A2A-96AC033E5893}" type="presParOf" srcId="{CD4315A1-DF1B-456F-8249-7343F64EFBE0}" destId="{53D08CFB-8A00-4FE9-AB73-5A403265DC6A}" srcOrd="0" destOrd="0" presId="urn:microsoft.com/office/officeart/2005/8/layout/orgChart1"/>
    <dgm:cxn modelId="{C7B5EA67-CDC2-4A60-A9BC-13F7FC721EBB}" type="presParOf" srcId="{CD4315A1-DF1B-456F-8249-7343F64EFBE0}" destId="{8E93BA7F-264B-40C7-A2A1-6678E8404076}" srcOrd="1" destOrd="0" presId="urn:microsoft.com/office/officeart/2005/8/layout/orgChart1"/>
    <dgm:cxn modelId="{408138E4-84EF-46CB-AD91-267FD4CD0754}" type="presParOf" srcId="{AF09EACC-D50B-40D7-AC9D-A25102F94E9C}" destId="{57DAA360-D7E6-4756-86BE-9F28848E1EA6}" srcOrd="1" destOrd="0" presId="urn:microsoft.com/office/officeart/2005/8/layout/orgChart1"/>
    <dgm:cxn modelId="{8EBB67C5-3BBD-45E2-9FB4-78499903524E}" type="presParOf" srcId="{AF09EACC-D50B-40D7-AC9D-A25102F94E9C}" destId="{AEE4E81F-E393-4077-8925-CABB07014504}" srcOrd="2" destOrd="0" presId="urn:microsoft.com/office/officeart/2005/8/layout/orgChart1"/>
    <dgm:cxn modelId="{3546B8F8-3B07-4614-A20E-A550744BB772}" type="presParOf" srcId="{A59CB51D-A580-4855-9E7B-3C946C01A831}" destId="{CAA0EF68-6313-491C-A4E6-C65791D66A3D}" srcOrd="4" destOrd="0" presId="urn:microsoft.com/office/officeart/2005/8/layout/orgChart1"/>
    <dgm:cxn modelId="{ECDFF364-34AA-4BEF-997D-40D45233CD09}" type="presParOf" srcId="{A59CB51D-A580-4855-9E7B-3C946C01A831}" destId="{9CB4A6F9-6EB2-4BC1-9D80-CDB04796B5B2}" srcOrd="5" destOrd="0" presId="urn:microsoft.com/office/officeart/2005/8/layout/orgChart1"/>
    <dgm:cxn modelId="{6D5DBD26-AA0E-49AB-AB57-E8E4D13CB87C}" type="presParOf" srcId="{9CB4A6F9-6EB2-4BC1-9D80-CDB04796B5B2}" destId="{414524C1-B652-4F08-A6FC-234EB8454BB7}" srcOrd="0" destOrd="0" presId="urn:microsoft.com/office/officeart/2005/8/layout/orgChart1"/>
    <dgm:cxn modelId="{FEB6CA04-EA53-41B5-9A22-3E25E91144CC}" type="presParOf" srcId="{414524C1-B652-4F08-A6FC-234EB8454BB7}" destId="{0EF7F609-518D-4958-A5B3-24A4A79D0794}" srcOrd="0" destOrd="0" presId="urn:microsoft.com/office/officeart/2005/8/layout/orgChart1"/>
    <dgm:cxn modelId="{B6A01F64-DCE4-437B-A847-48BAAE63ACF3}" type="presParOf" srcId="{414524C1-B652-4F08-A6FC-234EB8454BB7}" destId="{EF0B07E5-A890-4C94-8EEB-05E77010B01E}" srcOrd="1" destOrd="0" presId="urn:microsoft.com/office/officeart/2005/8/layout/orgChart1"/>
    <dgm:cxn modelId="{951A1ECE-693C-41FC-8AE1-E2B2D7D96348}" type="presParOf" srcId="{9CB4A6F9-6EB2-4BC1-9D80-CDB04796B5B2}" destId="{B5D9881C-5EAF-48F6-8958-289E353ED1F0}" srcOrd="1" destOrd="0" presId="urn:microsoft.com/office/officeart/2005/8/layout/orgChart1"/>
    <dgm:cxn modelId="{84063833-E0AF-4A84-B814-18FC66FC5ADB}" type="presParOf" srcId="{9CB4A6F9-6EB2-4BC1-9D80-CDB04796B5B2}" destId="{467D950A-007F-4F21-8844-40A9AE9D85FF}" srcOrd="2" destOrd="0" presId="urn:microsoft.com/office/officeart/2005/8/layout/orgChart1"/>
    <dgm:cxn modelId="{FF1731F3-84CF-4C97-8C4C-D24BDDB5531F}" type="presParOf" srcId="{55F7B194-93A4-449A-B817-6F7662BE6F08}" destId="{2C8D61A6-A72F-404D-9AFB-72979F5C97D5}" srcOrd="2" destOrd="0" presId="urn:microsoft.com/office/officeart/2005/8/layout/orgChar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710932B-E07C-4EBE-A7D9-02B1F5B9640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1B280A-B1BE-4B74-94EA-5C4BC23164C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Экономико-социальные конфликты</a:t>
          </a:r>
          <a:endParaRPr lang="ru-RU" b="1" dirty="0"/>
        </a:p>
      </dgm:t>
    </dgm:pt>
    <dgm:pt modelId="{443C8CC4-AFC7-4709-BCC0-8A8CEC948888}" type="parTrans" cxnId="{BD1D9B95-4DA6-4F11-BB08-23C0FE1B63C0}">
      <dgm:prSet/>
      <dgm:spPr/>
      <dgm:t>
        <a:bodyPr/>
        <a:lstStyle/>
        <a:p>
          <a:endParaRPr lang="ru-RU"/>
        </a:p>
      </dgm:t>
    </dgm:pt>
    <dgm:pt modelId="{A63A34F0-5B08-4CAC-8AF0-6EB5705D745A}" type="sibTrans" cxnId="{BD1D9B95-4DA6-4F11-BB08-23C0FE1B63C0}">
      <dgm:prSet/>
      <dgm:spPr/>
      <dgm:t>
        <a:bodyPr/>
        <a:lstStyle/>
        <a:p>
          <a:endParaRPr lang="ru-RU"/>
        </a:p>
      </dgm:t>
    </dgm:pt>
    <dgm:pt modelId="{8E3811E3-CB77-458B-95EA-B6F76C119882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Низкая занятость</a:t>
          </a:r>
          <a:endParaRPr lang="ru-RU" b="1" dirty="0"/>
        </a:p>
      </dgm:t>
    </dgm:pt>
    <dgm:pt modelId="{FD6BB246-93D1-4EFE-A2D9-E3D4562B0E7F}" type="parTrans" cxnId="{19E7A2D9-8197-4EF1-BF0E-3ACC9C942464}">
      <dgm:prSet/>
      <dgm:spPr/>
      <dgm:t>
        <a:bodyPr/>
        <a:lstStyle/>
        <a:p>
          <a:endParaRPr lang="ru-RU"/>
        </a:p>
      </dgm:t>
    </dgm:pt>
    <dgm:pt modelId="{B9844F21-3301-40CC-AB5B-ECE5884E6DE8}" type="sibTrans" cxnId="{19E7A2D9-8197-4EF1-BF0E-3ACC9C942464}">
      <dgm:prSet/>
      <dgm:spPr/>
      <dgm:t>
        <a:bodyPr/>
        <a:lstStyle/>
        <a:p>
          <a:endParaRPr lang="ru-RU"/>
        </a:p>
      </dgm:t>
    </dgm:pt>
    <dgm:pt modelId="{79D2A853-CA31-47E8-9384-F8799DDFC2F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Высокий процент безработных</a:t>
          </a:r>
          <a:endParaRPr lang="ru-RU" b="1" dirty="0"/>
        </a:p>
      </dgm:t>
    </dgm:pt>
    <dgm:pt modelId="{ABEBF0A2-E0D7-4FA2-98DC-4445722D7000}" type="parTrans" cxnId="{EA26724B-C5A5-4576-8BD5-C768AA1CABDB}">
      <dgm:prSet/>
      <dgm:spPr/>
      <dgm:t>
        <a:bodyPr/>
        <a:lstStyle/>
        <a:p>
          <a:endParaRPr lang="ru-RU"/>
        </a:p>
      </dgm:t>
    </dgm:pt>
    <dgm:pt modelId="{D77D3B42-0D22-4AC9-AD06-2115E3AF482A}" type="sibTrans" cxnId="{EA26724B-C5A5-4576-8BD5-C768AA1CABDB}">
      <dgm:prSet/>
      <dgm:spPr/>
      <dgm:t>
        <a:bodyPr/>
        <a:lstStyle/>
        <a:p>
          <a:endParaRPr lang="ru-RU"/>
        </a:p>
      </dgm:t>
    </dgm:pt>
    <dgm:pt modelId="{AF196533-D992-44AD-9AB6-E1F8F46E0DCB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Нехватка продовольствия</a:t>
          </a:r>
          <a:endParaRPr lang="ru-RU" b="1" dirty="0"/>
        </a:p>
      </dgm:t>
    </dgm:pt>
    <dgm:pt modelId="{C389E367-8014-44A4-B779-05DFCCBA48EB}" type="parTrans" cxnId="{36EA82AA-76FC-4AA7-AAEB-5267A9CC944E}">
      <dgm:prSet/>
      <dgm:spPr/>
      <dgm:t>
        <a:bodyPr/>
        <a:lstStyle/>
        <a:p>
          <a:endParaRPr lang="ru-RU"/>
        </a:p>
      </dgm:t>
    </dgm:pt>
    <dgm:pt modelId="{671836F2-8374-4B73-9E66-F35FBF71CC80}" type="sibTrans" cxnId="{36EA82AA-76FC-4AA7-AAEB-5267A9CC944E}">
      <dgm:prSet/>
      <dgm:spPr/>
      <dgm:t>
        <a:bodyPr/>
        <a:lstStyle/>
        <a:p>
          <a:endParaRPr lang="ru-RU"/>
        </a:p>
      </dgm:t>
    </dgm:pt>
    <dgm:pt modelId="{F63E6531-BA26-4CBF-B16C-9FCEA230879B}" type="pres">
      <dgm:prSet presAssocID="{6710932B-E07C-4EBE-A7D9-02B1F5B9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F7B194-93A4-449A-B817-6F7662BE6F08}" type="pres">
      <dgm:prSet presAssocID="{081B280A-B1BE-4B74-94EA-5C4BC23164C7}" presName="hierRoot1" presStyleCnt="0">
        <dgm:presLayoutVars>
          <dgm:hierBranch val="init"/>
        </dgm:presLayoutVars>
      </dgm:prSet>
      <dgm:spPr/>
    </dgm:pt>
    <dgm:pt modelId="{8E5C01E7-DAEE-466A-9EFA-F67E1469CE74}" type="pres">
      <dgm:prSet presAssocID="{081B280A-B1BE-4B74-94EA-5C4BC23164C7}" presName="rootComposite1" presStyleCnt="0"/>
      <dgm:spPr/>
    </dgm:pt>
    <dgm:pt modelId="{B5E3040F-A78D-43A4-8793-4673D3A31E30}" type="pres">
      <dgm:prSet presAssocID="{081B280A-B1BE-4B74-94EA-5C4BC23164C7}" presName="rootText1" presStyleLbl="node0" presStyleIdx="0" presStyleCnt="1" custScaleX="101546" custScaleY="12655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F9FB17-A42F-42ED-A4B4-0A2E97211B95}" type="pres">
      <dgm:prSet presAssocID="{081B280A-B1BE-4B74-94EA-5C4BC23164C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59CB51D-A580-4855-9E7B-3C946C01A831}" type="pres">
      <dgm:prSet presAssocID="{081B280A-B1BE-4B74-94EA-5C4BC23164C7}" presName="hierChild2" presStyleCnt="0"/>
      <dgm:spPr/>
    </dgm:pt>
    <dgm:pt modelId="{AE34DC48-57D1-480B-A8DD-AE883E659D4C}" type="pres">
      <dgm:prSet presAssocID="{FD6BB246-93D1-4EFE-A2D9-E3D4562B0E7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0BA97A2-497F-4184-93BB-733B36987237}" type="pres">
      <dgm:prSet presAssocID="{8E3811E3-CB77-458B-95EA-B6F76C119882}" presName="hierRoot2" presStyleCnt="0">
        <dgm:presLayoutVars>
          <dgm:hierBranch val="init"/>
        </dgm:presLayoutVars>
      </dgm:prSet>
      <dgm:spPr/>
    </dgm:pt>
    <dgm:pt modelId="{B5C93BB8-B80A-4850-BDD8-751D6B2840D9}" type="pres">
      <dgm:prSet presAssocID="{8E3811E3-CB77-458B-95EA-B6F76C119882}" presName="rootComposite" presStyleCnt="0"/>
      <dgm:spPr/>
    </dgm:pt>
    <dgm:pt modelId="{3786B35B-5779-48BA-87B8-A877519BCB21}" type="pres">
      <dgm:prSet presAssocID="{8E3811E3-CB77-458B-95EA-B6F76C11988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5586A5-0B95-4B1D-A3CC-0FBE4A47AEA4}" type="pres">
      <dgm:prSet presAssocID="{8E3811E3-CB77-458B-95EA-B6F76C119882}" presName="rootConnector" presStyleLbl="node2" presStyleIdx="0" presStyleCnt="3"/>
      <dgm:spPr/>
      <dgm:t>
        <a:bodyPr/>
        <a:lstStyle/>
        <a:p>
          <a:endParaRPr lang="ru-RU"/>
        </a:p>
      </dgm:t>
    </dgm:pt>
    <dgm:pt modelId="{2B4088C1-FA2F-4F87-AD3E-FB8F27016CA7}" type="pres">
      <dgm:prSet presAssocID="{8E3811E3-CB77-458B-95EA-B6F76C119882}" presName="hierChild4" presStyleCnt="0"/>
      <dgm:spPr/>
    </dgm:pt>
    <dgm:pt modelId="{85F2E8C0-38F1-4FAA-BBD2-35683E1635D2}" type="pres">
      <dgm:prSet presAssocID="{8E3811E3-CB77-458B-95EA-B6F76C119882}" presName="hierChild5" presStyleCnt="0"/>
      <dgm:spPr/>
    </dgm:pt>
    <dgm:pt modelId="{C8213B29-9FE1-4037-94B5-31CB080FC729}" type="pres">
      <dgm:prSet presAssocID="{ABEBF0A2-E0D7-4FA2-98DC-4445722D700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AF09EACC-D50B-40D7-AC9D-A25102F94E9C}" type="pres">
      <dgm:prSet presAssocID="{79D2A853-CA31-47E8-9384-F8799DDFC2F7}" presName="hierRoot2" presStyleCnt="0">
        <dgm:presLayoutVars>
          <dgm:hierBranch val="init"/>
        </dgm:presLayoutVars>
      </dgm:prSet>
      <dgm:spPr/>
    </dgm:pt>
    <dgm:pt modelId="{CD4315A1-DF1B-456F-8249-7343F64EFBE0}" type="pres">
      <dgm:prSet presAssocID="{79D2A853-CA31-47E8-9384-F8799DDFC2F7}" presName="rootComposite" presStyleCnt="0"/>
      <dgm:spPr/>
    </dgm:pt>
    <dgm:pt modelId="{53D08CFB-8A00-4FE9-AB73-5A403265DC6A}" type="pres">
      <dgm:prSet presAssocID="{79D2A853-CA31-47E8-9384-F8799DDFC2F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93BA7F-264B-40C7-A2A1-6678E8404076}" type="pres">
      <dgm:prSet presAssocID="{79D2A853-CA31-47E8-9384-F8799DDFC2F7}" presName="rootConnector" presStyleLbl="node2" presStyleIdx="1" presStyleCnt="3"/>
      <dgm:spPr/>
      <dgm:t>
        <a:bodyPr/>
        <a:lstStyle/>
        <a:p>
          <a:endParaRPr lang="ru-RU"/>
        </a:p>
      </dgm:t>
    </dgm:pt>
    <dgm:pt modelId="{57DAA360-D7E6-4756-86BE-9F28848E1EA6}" type="pres">
      <dgm:prSet presAssocID="{79D2A853-CA31-47E8-9384-F8799DDFC2F7}" presName="hierChild4" presStyleCnt="0"/>
      <dgm:spPr/>
    </dgm:pt>
    <dgm:pt modelId="{AEE4E81F-E393-4077-8925-CABB07014504}" type="pres">
      <dgm:prSet presAssocID="{79D2A853-CA31-47E8-9384-F8799DDFC2F7}" presName="hierChild5" presStyleCnt="0"/>
      <dgm:spPr/>
    </dgm:pt>
    <dgm:pt modelId="{CAA0EF68-6313-491C-A4E6-C65791D66A3D}" type="pres">
      <dgm:prSet presAssocID="{C389E367-8014-44A4-B779-05DFCCBA48EB}" presName="Name37" presStyleLbl="parChTrans1D2" presStyleIdx="2" presStyleCnt="3"/>
      <dgm:spPr/>
      <dgm:t>
        <a:bodyPr/>
        <a:lstStyle/>
        <a:p>
          <a:endParaRPr lang="ru-RU"/>
        </a:p>
      </dgm:t>
    </dgm:pt>
    <dgm:pt modelId="{9CB4A6F9-6EB2-4BC1-9D80-CDB04796B5B2}" type="pres">
      <dgm:prSet presAssocID="{AF196533-D992-44AD-9AB6-E1F8F46E0DCB}" presName="hierRoot2" presStyleCnt="0">
        <dgm:presLayoutVars>
          <dgm:hierBranch val="init"/>
        </dgm:presLayoutVars>
      </dgm:prSet>
      <dgm:spPr/>
    </dgm:pt>
    <dgm:pt modelId="{414524C1-B652-4F08-A6FC-234EB8454BB7}" type="pres">
      <dgm:prSet presAssocID="{AF196533-D992-44AD-9AB6-E1F8F46E0DCB}" presName="rootComposite" presStyleCnt="0"/>
      <dgm:spPr/>
    </dgm:pt>
    <dgm:pt modelId="{0EF7F609-518D-4958-A5B3-24A4A79D0794}" type="pres">
      <dgm:prSet presAssocID="{AF196533-D992-44AD-9AB6-E1F8F46E0DC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0B07E5-A890-4C94-8EEB-05E77010B01E}" type="pres">
      <dgm:prSet presAssocID="{AF196533-D992-44AD-9AB6-E1F8F46E0DCB}" presName="rootConnector" presStyleLbl="node2" presStyleIdx="2" presStyleCnt="3"/>
      <dgm:spPr/>
      <dgm:t>
        <a:bodyPr/>
        <a:lstStyle/>
        <a:p>
          <a:endParaRPr lang="ru-RU"/>
        </a:p>
      </dgm:t>
    </dgm:pt>
    <dgm:pt modelId="{B5D9881C-5EAF-48F6-8958-289E353ED1F0}" type="pres">
      <dgm:prSet presAssocID="{AF196533-D992-44AD-9AB6-E1F8F46E0DCB}" presName="hierChild4" presStyleCnt="0"/>
      <dgm:spPr/>
    </dgm:pt>
    <dgm:pt modelId="{467D950A-007F-4F21-8844-40A9AE9D85FF}" type="pres">
      <dgm:prSet presAssocID="{AF196533-D992-44AD-9AB6-E1F8F46E0DCB}" presName="hierChild5" presStyleCnt="0"/>
      <dgm:spPr/>
    </dgm:pt>
    <dgm:pt modelId="{2C8D61A6-A72F-404D-9AFB-72979F5C97D5}" type="pres">
      <dgm:prSet presAssocID="{081B280A-B1BE-4B74-94EA-5C4BC23164C7}" presName="hierChild3" presStyleCnt="0"/>
      <dgm:spPr/>
    </dgm:pt>
  </dgm:ptLst>
  <dgm:cxnLst>
    <dgm:cxn modelId="{8347251C-7097-44CA-92C2-B19B8280D600}" type="presOf" srcId="{FD6BB246-93D1-4EFE-A2D9-E3D4562B0E7F}" destId="{AE34DC48-57D1-480B-A8DD-AE883E659D4C}" srcOrd="0" destOrd="0" presId="urn:microsoft.com/office/officeart/2005/8/layout/orgChart1"/>
    <dgm:cxn modelId="{2A282DD2-6654-46AE-9B82-06871889527F}" type="presOf" srcId="{8E3811E3-CB77-458B-95EA-B6F76C119882}" destId="{3786B35B-5779-48BA-87B8-A877519BCB21}" srcOrd="0" destOrd="0" presId="urn:microsoft.com/office/officeart/2005/8/layout/orgChart1"/>
    <dgm:cxn modelId="{F20E8771-9990-42E9-9D4F-658FFF3D7B50}" type="presOf" srcId="{6710932B-E07C-4EBE-A7D9-02B1F5B96407}" destId="{F63E6531-BA26-4CBF-B16C-9FCEA230879B}" srcOrd="0" destOrd="0" presId="urn:microsoft.com/office/officeart/2005/8/layout/orgChart1"/>
    <dgm:cxn modelId="{DFDB65E0-34A1-4225-AF77-5ADED60DCB53}" type="presOf" srcId="{C389E367-8014-44A4-B779-05DFCCBA48EB}" destId="{CAA0EF68-6313-491C-A4E6-C65791D66A3D}" srcOrd="0" destOrd="0" presId="urn:microsoft.com/office/officeart/2005/8/layout/orgChart1"/>
    <dgm:cxn modelId="{9BB91D18-47A3-43BA-96B7-398C3F28BCFD}" type="presOf" srcId="{AF196533-D992-44AD-9AB6-E1F8F46E0DCB}" destId="{0EF7F609-518D-4958-A5B3-24A4A79D0794}" srcOrd="0" destOrd="0" presId="urn:microsoft.com/office/officeart/2005/8/layout/orgChart1"/>
    <dgm:cxn modelId="{93C4E157-D45C-45C3-BFCE-DB9B497DDA3B}" type="presOf" srcId="{081B280A-B1BE-4B74-94EA-5C4BC23164C7}" destId="{B5E3040F-A78D-43A4-8793-4673D3A31E30}" srcOrd="0" destOrd="0" presId="urn:microsoft.com/office/officeart/2005/8/layout/orgChart1"/>
    <dgm:cxn modelId="{5C13B3E7-F102-457D-AE64-65E7C636C4D3}" type="presOf" srcId="{79D2A853-CA31-47E8-9384-F8799DDFC2F7}" destId="{8E93BA7F-264B-40C7-A2A1-6678E8404076}" srcOrd="1" destOrd="0" presId="urn:microsoft.com/office/officeart/2005/8/layout/orgChart1"/>
    <dgm:cxn modelId="{86D624BB-FF89-4178-962A-896C45406C04}" type="presOf" srcId="{081B280A-B1BE-4B74-94EA-5C4BC23164C7}" destId="{D7F9FB17-A42F-42ED-A4B4-0A2E97211B95}" srcOrd="1" destOrd="0" presId="urn:microsoft.com/office/officeart/2005/8/layout/orgChart1"/>
    <dgm:cxn modelId="{F3E15252-560C-4588-9F0F-9F8D8B496B02}" type="presOf" srcId="{ABEBF0A2-E0D7-4FA2-98DC-4445722D7000}" destId="{C8213B29-9FE1-4037-94B5-31CB080FC729}" srcOrd="0" destOrd="0" presId="urn:microsoft.com/office/officeart/2005/8/layout/orgChart1"/>
    <dgm:cxn modelId="{EA26724B-C5A5-4576-8BD5-C768AA1CABDB}" srcId="{081B280A-B1BE-4B74-94EA-5C4BC23164C7}" destId="{79D2A853-CA31-47E8-9384-F8799DDFC2F7}" srcOrd="1" destOrd="0" parTransId="{ABEBF0A2-E0D7-4FA2-98DC-4445722D7000}" sibTransId="{D77D3B42-0D22-4AC9-AD06-2115E3AF482A}"/>
    <dgm:cxn modelId="{36EA82AA-76FC-4AA7-AAEB-5267A9CC944E}" srcId="{081B280A-B1BE-4B74-94EA-5C4BC23164C7}" destId="{AF196533-D992-44AD-9AB6-E1F8F46E0DCB}" srcOrd="2" destOrd="0" parTransId="{C389E367-8014-44A4-B779-05DFCCBA48EB}" sibTransId="{671836F2-8374-4B73-9E66-F35FBF71CC80}"/>
    <dgm:cxn modelId="{30628F53-FDD8-4586-B3A0-411CF9DA8EDF}" type="presOf" srcId="{8E3811E3-CB77-458B-95EA-B6F76C119882}" destId="{FF5586A5-0B95-4B1D-A3CC-0FBE4A47AEA4}" srcOrd="1" destOrd="0" presId="urn:microsoft.com/office/officeart/2005/8/layout/orgChart1"/>
    <dgm:cxn modelId="{9110C6EE-B506-4C2B-A0EF-DDD7CBB03DA2}" type="presOf" srcId="{79D2A853-CA31-47E8-9384-F8799DDFC2F7}" destId="{53D08CFB-8A00-4FE9-AB73-5A403265DC6A}" srcOrd="0" destOrd="0" presId="urn:microsoft.com/office/officeart/2005/8/layout/orgChart1"/>
    <dgm:cxn modelId="{D99BDB46-D011-4F60-BB8C-845FE2A59E87}" type="presOf" srcId="{AF196533-D992-44AD-9AB6-E1F8F46E0DCB}" destId="{EF0B07E5-A890-4C94-8EEB-05E77010B01E}" srcOrd="1" destOrd="0" presId="urn:microsoft.com/office/officeart/2005/8/layout/orgChart1"/>
    <dgm:cxn modelId="{BD1D9B95-4DA6-4F11-BB08-23C0FE1B63C0}" srcId="{6710932B-E07C-4EBE-A7D9-02B1F5B96407}" destId="{081B280A-B1BE-4B74-94EA-5C4BC23164C7}" srcOrd="0" destOrd="0" parTransId="{443C8CC4-AFC7-4709-BCC0-8A8CEC948888}" sibTransId="{A63A34F0-5B08-4CAC-8AF0-6EB5705D745A}"/>
    <dgm:cxn modelId="{19E7A2D9-8197-4EF1-BF0E-3ACC9C942464}" srcId="{081B280A-B1BE-4B74-94EA-5C4BC23164C7}" destId="{8E3811E3-CB77-458B-95EA-B6F76C119882}" srcOrd="0" destOrd="0" parTransId="{FD6BB246-93D1-4EFE-A2D9-E3D4562B0E7F}" sibTransId="{B9844F21-3301-40CC-AB5B-ECE5884E6DE8}"/>
    <dgm:cxn modelId="{0BFAB396-55F6-4554-9BF8-1B9244B26400}" type="presParOf" srcId="{F63E6531-BA26-4CBF-B16C-9FCEA230879B}" destId="{55F7B194-93A4-449A-B817-6F7662BE6F08}" srcOrd="0" destOrd="0" presId="urn:microsoft.com/office/officeart/2005/8/layout/orgChart1"/>
    <dgm:cxn modelId="{EE956F12-4CE0-4238-868C-83F76EB32FD6}" type="presParOf" srcId="{55F7B194-93A4-449A-B817-6F7662BE6F08}" destId="{8E5C01E7-DAEE-466A-9EFA-F67E1469CE74}" srcOrd="0" destOrd="0" presId="urn:microsoft.com/office/officeart/2005/8/layout/orgChart1"/>
    <dgm:cxn modelId="{BD2D99DF-3A50-4A34-A5DB-6DE0A0871EBD}" type="presParOf" srcId="{8E5C01E7-DAEE-466A-9EFA-F67E1469CE74}" destId="{B5E3040F-A78D-43A4-8793-4673D3A31E30}" srcOrd="0" destOrd="0" presId="urn:microsoft.com/office/officeart/2005/8/layout/orgChart1"/>
    <dgm:cxn modelId="{A49C5F6D-BF25-4D5E-B158-80276E3D6B75}" type="presParOf" srcId="{8E5C01E7-DAEE-466A-9EFA-F67E1469CE74}" destId="{D7F9FB17-A42F-42ED-A4B4-0A2E97211B95}" srcOrd="1" destOrd="0" presId="urn:microsoft.com/office/officeart/2005/8/layout/orgChart1"/>
    <dgm:cxn modelId="{244D2B21-26B7-4BFF-AE62-1779B6B479C9}" type="presParOf" srcId="{55F7B194-93A4-449A-B817-6F7662BE6F08}" destId="{A59CB51D-A580-4855-9E7B-3C946C01A831}" srcOrd="1" destOrd="0" presId="urn:microsoft.com/office/officeart/2005/8/layout/orgChart1"/>
    <dgm:cxn modelId="{00AE4A5C-DFFB-45F1-926B-0E67E10DD92E}" type="presParOf" srcId="{A59CB51D-A580-4855-9E7B-3C946C01A831}" destId="{AE34DC48-57D1-480B-A8DD-AE883E659D4C}" srcOrd="0" destOrd="0" presId="urn:microsoft.com/office/officeart/2005/8/layout/orgChart1"/>
    <dgm:cxn modelId="{C4BE14DD-249B-4B4C-8360-1AD73C0E2356}" type="presParOf" srcId="{A59CB51D-A580-4855-9E7B-3C946C01A831}" destId="{90BA97A2-497F-4184-93BB-733B36987237}" srcOrd="1" destOrd="0" presId="urn:microsoft.com/office/officeart/2005/8/layout/orgChart1"/>
    <dgm:cxn modelId="{60574758-2980-4309-87C4-3AD20DBA5F20}" type="presParOf" srcId="{90BA97A2-497F-4184-93BB-733B36987237}" destId="{B5C93BB8-B80A-4850-BDD8-751D6B2840D9}" srcOrd="0" destOrd="0" presId="urn:microsoft.com/office/officeart/2005/8/layout/orgChart1"/>
    <dgm:cxn modelId="{7DBA97F8-31E0-49DE-B1D7-07EBBB7B4F46}" type="presParOf" srcId="{B5C93BB8-B80A-4850-BDD8-751D6B2840D9}" destId="{3786B35B-5779-48BA-87B8-A877519BCB21}" srcOrd="0" destOrd="0" presId="urn:microsoft.com/office/officeart/2005/8/layout/orgChart1"/>
    <dgm:cxn modelId="{DEE47059-560B-4199-8C30-4C16C4582B74}" type="presParOf" srcId="{B5C93BB8-B80A-4850-BDD8-751D6B2840D9}" destId="{FF5586A5-0B95-4B1D-A3CC-0FBE4A47AEA4}" srcOrd="1" destOrd="0" presId="urn:microsoft.com/office/officeart/2005/8/layout/orgChart1"/>
    <dgm:cxn modelId="{2D7CB5E5-A499-4D98-A655-9E67CD0214BE}" type="presParOf" srcId="{90BA97A2-497F-4184-93BB-733B36987237}" destId="{2B4088C1-FA2F-4F87-AD3E-FB8F27016CA7}" srcOrd="1" destOrd="0" presId="urn:microsoft.com/office/officeart/2005/8/layout/orgChart1"/>
    <dgm:cxn modelId="{5A63B2B8-2A8D-48E1-AD36-44544D2CE5BB}" type="presParOf" srcId="{90BA97A2-497F-4184-93BB-733B36987237}" destId="{85F2E8C0-38F1-4FAA-BBD2-35683E1635D2}" srcOrd="2" destOrd="0" presId="urn:microsoft.com/office/officeart/2005/8/layout/orgChart1"/>
    <dgm:cxn modelId="{14947118-B3E6-428D-9230-4A62EA8D5EE9}" type="presParOf" srcId="{A59CB51D-A580-4855-9E7B-3C946C01A831}" destId="{C8213B29-9FE1-4037-94B5-31CB080FC729}" srcOrd="2" destOrd="0" presId="urn:microsoft.com/office/officeart/2005/8/layout/orgChart1"/>
    <dgm:cxn modelId="{71B872C5-B6F5-4779-8DAA-39F5AA1FB478}" type="presParOf" srcId="{A59CB51D-A580-4855-9E7B-3C946C01A831}" destId="{AF09EACC-D50B-40D7-AC9D-A25102F94E9C}" srcOrd="3" destOrd="0" presId="urn:microsoft.com/office/officeart/2005/8/layout/orgChart1"/>
    <dgm:cxn modelId="{419D9641-B25B-459B-9F0A-B3EBCEE987F6}" type="presParOf" srcId="{AF09EACC-D50B-40D7-AC9D-A25102F94E9C}" destId="{CD4315A1-DF1B-456F-8249-7343F64EFBE0}" srcOrd="0" destOrd="0" presId="urn:microsoft.com/office/officeart/2005/8/layout/orgChart1"/>
    <dgm:cxn modelId="{C2F3881C-BA76-4F3D-9BAE-6D93447584CB}" type="presParOf" srcId="{CD4315A1-DF1B-456F-8249-7343F64EFBE0}" destId="{53D08CFB-8A00-4FE9-AB73-5A403265DC6A}" srcOrd="0" destOrd="0" presId="urn:microsoft.com/office/officeart/2005/8/layout/orgChart1"/>
    <dgm:cxn modelId="{57A53009-DD26-4920-9957-D62161B52F0F}" type="presParOf" srcId="{CD4315A1-DF1B-456F-8249-7343F64EFBE0}" destId="{8E93BA7F-264B-40C7-A2A1-6678E8404076}" srcOrd="1" destOrd="0" presId="urn:microsoft.com/office/officeart/2005/8/layout/orgChart1"/>
    <dgm:cxn modelId="{D32DE402-4B9C-4F42-91BF-B0119F622E3C}" type="presParOf" srcId="{AF09EACC-D50B-40D7-AC9D-A25102F94E9C}" destId="{57DAA360-D7E6-4756-86BE-9F28848E1EA6}" srcOrd="1" destOrd="0" presId="urn:microsoft.com/office/officeart/2005/8/layout/orgChart1"/>
    <dgm:cxn modelId="{C1BD849D-D99B-47E4-9159-791523BEF2F5}" type="presParOf" srcId="{AF09EACC-D50B-40D7-AC9D-A25102F94E9C}" destId="{AEE4E81F-E393-4077-8925-CABB07014504}" srcOrd="2" destOrd="0" presId="urn:microsoft.com/office/officeart/2005/8/layout/orgChart1"/>
    <dgm:cxn modelId="{E405E5BB-4B41-49EC-AAD6-CDEADBF011AF}" type="presParOf" srcId="{A59CB51D-A580-4855-9E7B-3C946C01A831}" destId="{CAA0EF68-6313-491C-A4E6-C65791D66A3D}" srcOrd="4" destOrd="0" presId="urn:microsoft.com/office/officeart/2005/8/layout/orgChart1"/>
    <dgm:cxn modelId="{0FDCD67F-49B2-4ED3-8481-7F693884BA44}" type="presParOf" srcId="{A59CB51D-A580-4855-9E7B-3C946C01A831}" destId="{9CB4A6F9-6EB2-4BC1-9D80-CDB04796B5B2}" srcOrd="5" destOrd="0" presId="urn:microsoft.com/office/officeart/2005/8/layout/orgChart1"/>
    <dgm:cxn modelId="{F6F01375-C549-4040-A002-EC97D5273744}" type="presParOf" srcId="{9CB4A6F9-6EB2-4BC1-9D80-CDB04796B5B2}" destId="{414524C1-B652-4F08-A6FC-234EB8454BB7}" srcOrd="0" destOrd="0" presId="urn:microsoft.com/office/officeart/2005/8/layout/orgChart1"/>
    <dgm:cxn modelId="{5043D76B-A227-4173-BC0F-62AC185EC3C3}" type="presParOf" srcId="{414524C1-B652-4F08-A6FC-234EB8454BB7}" destId="{0EF7F609-518D-4958-A5B3-24A4A79D0794}" srcOrd="0" destOrd="0" presId="urn:microsoft.com/office/officeart/2005/8/layout/orgChart1"/>
    <dgm:cxn modelId="{A4A8C52D-436C-48D9-9517-43B33B696F56}" type="presParOf" srcId="{414524C1-B652-4F08-A6FC-234EB8454BB7}" destId="{EF0B07E5-A890-4C94-8EEB-05E77010B01E}" srcOrd="1" destOrd="0" presId="urn:microsoft.com/office/officeart/2005/8/layout/orgChart1"/>
    <dgm:cxn modelId="{F9C9EC96-5EBF-4EA0-92C4-0137BCCB7C3C}" type="presParOf" srcId="{9CB4A6F9-6EB2-4BC1-9D80-CDB04796B5B2}" destId="{B5D9881C-5EAF-48F6-8958-289E353ED1F0}" srcOrd="1" destOrd="0" presId="urn:microsoft.com/office/officeart/2005/8/layout/orgChart1"/>
    <dgm:cxn modelId="{28A14A7E-0E18-4B53-9F56-CDF36281A6D9}" type="presParOf" srcId="{9CB4A6F9-6EB2-4BC1-9D80-CDB04796B5B2}" destId="{467D950A-007F-4F21-8844-40A9AE9D85FF}" srcOrd="2" destOrd="0" presId="urn:microsoft.com/office/officeart/2005/8/layout/orgChart1"/>
    <dgm:cxn modelId="{4AD304B8-3D0D-40EF-BE3A-1E4F3361C9B2}" type="presParOf" srcId="{55F7B194-93A4-449A-B817-6F7662BE6F08}" destId="{2C8D61A6-A72F-404D-9AFB-72979F5C97D5}" srcOrd="2" destOrd="0" presId="urn:microsoft.com/office/officeart/2005/8/layout/orgChart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10932B-E07C-4EBE-A7D9-02B1F5B9640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1B280A-B1BE-4B74-94EA-5C4BC23164C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Политико-социальные  конфликты</a:t>
          </a:r>
          <a:endParaRPr lang="ru-RU" b="1" dirty="0"/>
        </a:p>
      </dgm:t>
    </dgm:pt>
    <dgm:pt modelId="{443C8CC4-AFC7-4709-BCC0-8A8CEC948888}" type="parTrans" cxnId="{BD1D9B95-4DA6-4F11-BB08-23C0FE1B63C0}">
      <dgm:prSet/>
      <dgm:spPr/>
      <dgm:t>
        <a:bodyPr/>
        <a:lstStyle/>
        <a:p>
          <a:endParaRPr lang="ru-RU"/>
        </a:p>
      </dgm:t>
    </dgm:pt>
    <dgm:pt modelId="{A63A34F0-5B08-4CAC-8AF0-6EB5705D745A}" type="sibTrans" cxnId="{BD1D9B95-4DA6-4F11-BB08-23C0FE1B63C0}">
      <dgm:prSet/>
      <dgm:spPr/>
      <dgm:t>
        <a:bodyPr/>
        <a:lstStyle/>
        <a:p>
          <a:endParaRPr lang="ru-RU"/>
        </a:p>
      </dgm:t>
    </dgm:pt>
    <dgm:pt modelId="{8E3811E3-CB77-458B-95EA-B6F76C119882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Этнические конфликты</a:t>
          </a:r>
          <a:endParaRPr lang="ru-RU" b="1" dirty="0"/>
        </a:p>
      </dgm:t>
    </dgm:pt>
    <dgm:pt modelId="{FD6BB246-93D1-4EFE-A2D9-E3D4562B0E7F}" type="parTrans" cxnId="{19E7A2D9-8197-4EF1-BF0E-3ACC9C942464}">
      <dgm:prSet/>
      <dgm:spPr/>
      <dgm:t>
        <a:bodyPr/>
        <a:lstStyle/>
        <a:p>
          <a:endParaRPr lang="ru-RU"/>
        </a:p>
      </dgm:t>
    </dgm:pt>
    <dgm:pt modelId="{B9844F21-3301-40CC-AB5B-ECE5884E6DE8}" type="sibTrans" cxnId="{19E7A2D9-8197-4EF1-BF0E-3ACC9C942464}">
      <dgm:prSet/>
      <dgm:spPr/>
      <dgm:t>
        <a:bodyPr/>
        <a:lstStyle/>
        <a:p>
          <a:endParaRPr lang="ru-RU"/>
        </a:p>
      </dgm:t>
    </dgm:pt>
    <dgm:pt modelId="{79D2A853-CA31-47E8-9384-F8799DDFC2F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Религиозные конфликты</a:t>
          </a:r>
          <a:endParaRPr lang="ru-RU" b="1" dirty="0"/>
        </a:p>
      </dgm:t>
    </dgm:pt>
    <dgm:pt modelId="{ABEBF0A2-E0D7-4FA2-98DC-4445722D7000}" type="parTrans" cxnId="{EA26724B-C5A5-4576-8BD5-C768AA1CABDB}">
      <dgm:prSet/>
      <dgm:spPr/>
      <dgm:t>
        <a:bodyPr/>
        <a:lstStyle/>
        <a:p>
          <a:endParaRPr lang="ru-RU"/>
        </a:p>
      </dgm:t>
    </dgm:pt>
    <dgm:pt modelId="{D77D3B42-0D22-4AC9-AD06-2115E3AF482A}" type="sibTrans" cxnId="{EA26724B-C5A5-4576-8BD5-C768AA1CABDB}">
      <dgm:prSet/>
      <dgm:spPr/>
      <dgm:t>
        <a:bodyPr/>
        <a:lstStyle/>
        <a:p>
          <a:endParaRPr lang="ru-RU"/>
        </a:p>
      </dgm:t>
    </dgm:pt>
    <dgm:pt modelId="{AF196533-D992-44AD-9AB6-E1F8F46E0DCB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Экономические конфликты</a:t>
          </a:r>
          <a:endParaRPr lang="ru-RU" b="1" dirty="0"/>
        </a:p>
      </dgm:t>
    </dgm:pt>
    <dgm:pt modelId="{C389E367-8014-44A4-B779-05DFCCBA48EB}" type="parTrans" cxnId="{36EA82AA-76FC-4AA7-AAEB-5267A9CC944E}">
      <dgm:prSet/>
      <dgm:spPr/>
      <dgm:t>
        <a:bodyPr/>
        <a:lstStyle/>
        <a:p>
          <a:endParaRPr lang="ru-RU"/>
        </a:p>
      </dgm:t>
    </dgm:pt>
    <dgm:pt modelId="{671836F2-8374-4B73-9E66-F35FBF71CC80}" type="sibTrans" cxnId="{36EA82AA-76FC-4AA7-AAEB-5267A9CC944E}">
      <dgm:prSet/>
      <dgm:spPr/>
      <dgm:t>
        <a:bodyPr/>
        <a:lstStyle/>
        <a:p>
          <a:endParaRPr lang="ru-RU"/>
        </a:p>
      </dgm:t>
    </dgm:pt>
    <dgm:pt modelId="{F63E6531-BA26-4CBF-B16C-9FCEA230879B}" type="pres">
      <dgm:prSet presAssocID="{6710932B-E07C-4EBE-A7D9-02B1F5B9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F7B194-93A4-449A-B817-6F7662BE6F08}" type="pres">
      <dgm:prSet presAssocID="{081B280A-B1BE-4B74-94EA-5C4BC23164C7}" presName="hierRoot1" presStyleCnt="0">
        <dgm:presLayoutVars>
          <dgm:hierBranch val="init"/>
        </dgm:presLayoutVars>
      </dgm:prSet>
      <dgm:spPr/>
    </dgm:pt>
    <dgm:pt modelId="{8E5C01E7-DAEE-466A-9EFA-F67E1469CE74}" type="pres">
      <dgm:prSet presAssocID="{081B280A-B1BE-4B74-94EA-5C4BC23164C7}" presName="rootComposite1" presStyleCnt="0"/>
      <dgm:spPr/>
    </dgm:pt>
    <dgm:pt modelId="{B5E3040F-A78D-43A4-8793-4673D3A31E30}" type="pres">
      <dgm:prSet presAssocID="{081B280A-B1BE-4B74-94EA-5C4BC23164C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F9FB17-A42F-42ED-A4B4-0A2E97211B95}" type="pres">
      <dgm:prSet presAssocID="{081B280A-B1BE-4B74-94EA-5C4BC23164C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59CB51D-A580-4855-9E7B-3C946C01A831}" type="pres">
      <dgm:prSet presAssocID="{081B280A-B1BE-4B74-94EA-5C4BC23164C7}" presName="hierChild2" presStyleCnt="0"/>
      <dgm:spPr/>
    </dgm:pt>
    <dgm:pt modelId="{AE34DC48-57D1-480B-A8DD-AE883E659D4C}" type="pres">
      <dgm:prSet presAssocID="{FD6BB246-93D1-4EFE-A2D9-E3D4562B0E7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0BA97A2-497F-4184-93BB-733B36987237}" type="pres">
      <dgm:prSet presAssocID="{8E3811E3-CB77-458B-95EA-B6F76C119882}" presName="hierRoot2" presStyleCnt="0">
        <dgm:presLayoutVars>
          <dgm:hierBranch val="init"/>
        </dgm:presLayoutVars>
      </dgm:prSet>
      <dgm:spPr/>
    </dgm:pt>
    <dgm:pt modelId="{B5C93BB8-B80A-4850-BDD8-751D6B2840D9}" type="pres">
      <dgm:prSet presAssocID="{8E3811E3-CB77-458B-95EA-B6F76C119882}" presName="rootComposite" presStyleCnt="0"/>
      <dgm:spPr/>
    </dgm:pt>
    <dgm:pt modelId="{3786B35B-5779-48BA-87B8-A877519BCB21}" type="pres">
      <dgm:prSet presAssocID="{8E3811E3-CB77-458B-95EA-B6F76C11988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5586A5-0B95-4B1D-A3CC-0FBE4A47AEA4}" type="pres">
      <dgm:prSet presAssocID="{8E3811E3-CB77-458B-95EA-B6F76C119882}" presName="rootConnector" presStyleLbl="node2" presStyleIdx="0" presStyleCnt="3"/>
      <dgm:spPr/>
      <dgm:t>
        <a:bodyPr/>
        <a:lstStyle/>
        <a:p>
          <a:endParaRPr lang="ru-RU"/>
        </a:p>
      </dgm:t>
    </dgm:pt>
    <dgm:pt modelId="{2B4088C1-FA2F-4F87-AD3E-FB8F27016CA7}" type="pres">
      <dgm:prSet presAssocID="{8E3811E3-CB77-458B-95EA-B6F76C119882}" presName="hierChild4" presStyleCnt="0"/>
      <dgm:spPr/>
    </dgm:pt>
    <dgm:pt modelId="{85F2E8C0-38F1-4FAA-BBD2-35683E1635D2}" type="pres">
      <dgm:prSet presAssocID="{8E3811E3-CB77-458B-95EA-B6F76C119882}" presName="hierChild5" presStyleCnt="0"/>
      <dgm:spPr/>
    </dgm:pt>
    <dgm:pt modelId="{C8213B29-9FE1-4037-94B5-31CB080FC729}" type="pres">
      <dgm:prSet presAssocID="{ABEBF0A2-E0D7-4FA2-98DC-4445722D700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AF09EACC-D50B-40D7-AC9D-A25102F94E9C}" type="pres">
      <dgm:prSet presAssocID="{79D2A853-CA31-47E8-9384-F8799DDFC2F7}" presName="hierRoot2" presStyleCnt="0">
        <dgm:presLayoutVars>
          <dgm:hierBranch val="init"/>
        </dgm:presLayoutVars>
      </dgm:prSet>
      <dgm:spPr/>
    </dgm:pt>
    <dgm:pt modelId="{CD4315A1-DF1B-456F-8249-7343F64EFBE0}" type="pres">
      <dgm:prSet presAssocID="{79D2A853-CA31-47E8-9384-F8799DDFC2F7}" presName="rootComposite" presStyleCnt="0"/>
      <dgm:spPr/>
    </dgm:pt>
    <dgm:pt modelId="{53D08CFB-8A00-4FE9-AB73-5A403265DC6A}" type="pres">
      <dgm:prSet presAssocID="{79D2A853-CA31-47E8-9384-F8799DDFC2F7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93BA7F-264B-40C7-A2A1-6678E8404076}" type="pres">
      <dgm:prSet presAssocID="{79D2A853-CA31-47E8-9384-F8799DDFC2F7}" presName="rootConnector" presStyleLbl="node2" presStyleIdx="1" presStyleCnt="3"/>
      <dgm:spPr/>
      <dgm:t>
        <a:bodyPr/>
        <a:lstStyle/>
        <a:p>
          <a:endParaRPr lang="ru-RU"/>
        </a:p>
      </dgm:t>
    </dgm:pt>
    <dgm:pt modelId="{57DAA360-D7E6-4756-86BE-9F28848E1EA6}" type="pres">
      <dgm:prSet presAssocID="{79D2A853-CA31-47E8-9384-F8799DDFC2F7}" presName="hierChild4" presStyleCnt="0"/>
      <dgm:spPr/>
    </dgm:pt>
    <dgm:pt modelId="{AEE4E81F-E393-4077-8925-CABB07014504}" type="pres">
      <dgm:prSet presAssocID="{79D2A853-CA31-47E8-9384-F8799DDFC2F7}" presName="hierChild5" presStyleCnt="0"/>
      <dgm:spPr/>
    </dgm:pt>
    <dgm:pt modelId="{CAA0EF68-6313-491C-A4E6-C65791D66A3D}" type="pres">
      <dgm:prSet presAssocID="{C389E367-8014-44A4-B779-05DFCCBA48EB}" presName="Name37" presStyleLbl="parChTrans1D2" presStyleIdx="2" presStyleCnt="3"/>
      <dgm:spPr/>
      <dgm:t>
        <a:bodyPr/>
        <a:lstStyle/>
        <a:p>
          <a:endParaRPr lang="ru-RU"/>
        </a:p>
      </dgm:t>
    </dgm:pt>
    <dgm:pt modelId="{9CB4A6F9-6EB2-4BC1-9D80-CDB04796B5B2}" type="pres">
      <dgm:prSet presAssocID="{AF196533-D992-44AD-9AB6-E1F8F46E0DCB}" presName="hierRoot2" presStyleCnt="0">
        <dgm:presLayoutVars>
          <dgm:hierBranch val="init"/>
        </dgm:presLayoutVars>
      </dgm:prSet>
      <dgm:spPr/>
    </dgm:pt>
    <dgm:pt modelId="{414524C1-B652-4F08-A6FC-234EB8454BB7}" type="pres">
      <dgm:prSet presAssocID="{AF196533-D992-44AD-9AB6-E1F8F46E0DCB}" presName="rootComposite" presStyleCnt="0"/>
      <dgm:spPr/>
    </dgm:pt>
    <dgm:pt modelId="{0EF7F609-518D-4958-A5B3-24A4A79D0794}" type="pres">
      <dgm:prSet presAssocID="{AF196533-D992-44AD-9AB6-E1F8F46E0DC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0B07E5-A890-4C94-8EEB-05E77010B01E}" type="pres">
      <dgm:prSet presAssocID="{AF196533-D992-44AD-9AB6-E1F8F46E0DCB}" presName="rootConnector" presStyleLbl="node2" presStyleIdx="2" presStyleCnt="3"/>
      <dgm:spPr/>
      <dgm:t>
        <a:bodyPr/>
        <a:lstStyle/>
        <a:p>
          <a:endParaRPr lang="ru-RU"/>
        </a:p>
      </dgm:t>
    </dgm:pt>
    <dgm:pt modelId="{B5D9881C-5EAF-48F6-8958-289E353ED1F0}" type="pres">
      <dgm:prSet presAssocID="{AF196533-D992-44AD-9AB6-E1F8F46E0DCB}" presName="hierChild4" presStyleCnt="0"/>
      <dgm:spPr/>
    </dgm:pt>
    <dgm:pt modelId="{467D950A-007F-4F21-8844-40A9AE9D85FF}" type="pres">
      <dgm:prSet presAssocID="{AF196533-D992-44AD-9AB6-E1F8F46E0DCB}" presName="hierChild5" presStyleCnt="0"/>
      <dgm:spPr/>
    </dgm:pt>
    <dgm:pt modelId="{2C8D61A6-A72F-404D-9AFB-72979F5C97D5}" type="pres">
      <dgm:prSet presAssocID="{081B280A-B1BE-4B74-94EA-5C4BC23164C7}" presName="hierChild3" presStyleCnt="0"/>
      <dgm:spPr/>
    </dgm:pt>
  </dgm:ptLst>
  <dgm:cxnLst>
    <dgm:cxn modelId="{41A470A2-3DC9-473C-8DBF-7CDBF74117F5}" type="presOf" srcId="{C389E367-8014-44A4-B779-05DFCCBA48EB}" destId="{CAA0EF68-6313-491C-A4E6-C65791D66A3D}" srcOrd="0" destOrd="0" presId="urn:microsoft.com/office/officeart/2005/8/layout/orgChart1"/>
    <dgm:cxn modelId="{EA26724B-C5A5-4576-8BD5-C768AA1CABDB}" srcId="{081B280A-B1BE-4B74-94EA-5C4BC23164C7}" destId="{79D2A853-CA31-47E8-9384-F8799DDFC2F7}" srcOrd="1" destOrd="0" parTransId="{ABEBF0A2-E0D7-4FA2-98DC-4445722D7000}" sibTransId="{D77D3B42-0D22-4AC9-AD06-2115E3AF482A}"/>
    <dgm:cxn modelId="{16D0A6A9-3C5E-445F-9F97-0CC1C6155E34}" type="presOf" srcId="{FD6BB246-93D1-4EFE-A2D9-E3D4562B0E7F}" destId="{AE34DC48-57D1-480B-A8DD-AE883E659D4C}" srcOrd="0" destOrd="0" presId="urn:microsoft.com/office/officeart/2005/8/layout/orgChart1"/>
    <dgm:cxn modelId="{3AF70A78-7B30-4665-A2E9-5579229B4319}" type="presOf" srcId="{081B280A-B1BE-4B74-94EA-5C4BC23164C7}" destId="{B5E3040F-A78D-43A4-8793-4673D3A31E30}" srcOrd="0" destOrd="0" presId="urn:microsoft.com/office/officeart/2005/8/layout/orgChart1"/>
    <dgm:cxn modelId="{36EA82AA-76FC-4AA7-AAEB-5267A9CC944E}" srcId="{081B280A-B1BE-4B74-94EA-5C4BC23164C7}" destId="{AF196533-D992-44AD-9AB6-E1F8F46E0DCB}" srcOrd="2" destOrd="0" parTransId="{C389E367-8014-44A4-B779-05DFCCBA48EB}" sibTransId="{671836F2-8374-4B73-9E66-F35FBF71CC80}"/>
    <dgm:cxn modelId="{FE6FCE91-4C3A-45FA-B058-366F652C022C}" type="presOf" srcId="{8E3811E3-CB77-458B-95EA-B6F76C119882}" destId="{FF5586A5-0B95-4B1D-A3CC-0FBE4A47AEA4}" srcOrd="1" destOrd="0" presId="urn:microsoft.com/office/officeart/2005/8/layout/orgChart1"/>
    <dgm:cxn modelId="{19E7A2D9-8197-4EF1-BF0E-3ACC9C942464}" srcId="{081B280A-B1BE-4B74-94EA-5C4BC23164C7}" destId="{8E3811E3-CB77-458B-95EA-B6F76C119882}" srcOrd="0" destOrd="0" parTransId="{FD6BB246-93D1-4EFE-A2D9-E3D4562B0E7F}" sibTransId="{B9844F21-3301-40CC-AB5B-ECE5884E6DE8}"/>
    <dgm:cxn modelId="{E11492EC-46F9-457B-97CF-FC2E0370FD0D}" type="presOf" srcId="{79D2A853-CA31-47E8-9384-F8799DDFC2F7}" destId="{53D08CFB-8A00-4FE9-AB73-5A403265DC6A}" srcOrd="0" destOrd="0" presId="urn:microsoft.com/office/officeart/2005/8/layout/orgChart1"/>
    <dgm:cxn modelId="{80BCEDE5-3FB3-4B41-8F56-D12F514A32C8}" type="presOf" srcId="{8E3811E3-CB77-458B-95EA-B6F76C119882}" destId="{3786B35B-5779-48BA-87B8-A877519BCB21}" srcOrd="0" destOrd="0" presId="urn:microsoft.com/office/officeart/2005/8/layout/orgChart1"/>
    <dgm:cxn modelId="{628B0472-964A-4D18-85CB-91494D0841D9}" type="presOf" srcId="{79D2A853-CA31-47E8-9384-F8799DDFC2F7}" destId="{8E93BA7F-264B-40C7-A2A1-6678E8404076}" srcOrd="1" destOrd="0" presId="urn:microsoft.com/office/officeart/2005/8/layout/orgChart1"/>
    <dgm:cxn modelId="{BD1D9B95-4DA6-4F11-BB08-23C0FE1B63C0}" srcId="{6710932B-E07C-4EBE-A7D9-02B1F5B96407}" destId="{081B280A-B1BE-4B74-94EA-5C4BC23164C7}" srcOrd="0" destOrd="0" parTransId="{443C8CC4-AFC7-4709-BCC0-8A8CEC948888}" sibTransId="{A63A34F0-5B08-4CAC-8AF0-6EB5705D745A}"/>
    <dgm:cxn modelId="{818A600A-3717-4F14-9108-7628C3DBE686}" type="presOf" srcId="{AF196533-D992-44AD-9AB6-E1F8F46E0DCB}" destId="{0EF7F609-518D-4958-A5B3-24A4A79D0794}" srcOrd="0" destOrd="0" presId="urn:microsoft.com/office/officeart/2005/8/layout/orgChart1"/>
    <dgm:cxn modelId="{F763C215-2FA9-4925-916B-FA8CD0669C47}" type="presOf" srcId="{6710932B-E07C-4EBE-A7D9-02B1F5B96407}" destId="{F63E6531-BA26-4CBF-B16C-9FCEA230879B}" srcOrd="0" destOrd="0" presId="urn:microsoft.com/office/officeart/2005/8/layout/orgChart1"/>
    <dgm:cxn modelId="{E36963E2-1C2B-4C50-AC8F-3AF8DAD587D4}" type="presOf" srcId="{081B280A-B1BE-4B74-94EA-5C4BC23164C7}" destId="{D7F9FB17-A42F-42ED-A4B4-0A2E97211B95}" srcOrd="1" destOrd="0" presId="urn:microsoft.com/office/officeart/2005/8/layout/orgChart1"/>
    <dgm:cxn modelId="{5814290F-F102-48CF-9F7D-29EB0B8E85CA}" type="presOf" srcId="{AF196533-D992-44AD-9AB6-E1F8F46E0DCB}" destId="{EF0B07E5-A890-4C94-8EEB-05E77010B01E}" srcOrd="1" destOrd="0" presId="urn:microsoft.com/office/officeart/2005/8/layout/orgChart1"/>
    <dgm:cxn modelId="{5A10DA0D-55DF-4BC6-9411-BF50CDC18E3A}" type="presOf" srcId="{ABEBF0A2-E0D7-4FA2-98DC-4445722D7000}" destId="{C8213B29-9FE1-4037-94B5-31CB080FC729}" srcOrd="0" destOrd="0" presId="urn:microsoft.com/office/officeart/2005/8/layout/orgChart1"/>
    <dgm:cxn modelId="{1EE012D8-8CB7-4027-B75B-9B506050E810}" type="presParOf" srcId="{F63E6531-BA26-4CBF-B16C-9FCEA230879B}" destId="{55F7B194-93A4-449A-B817-6F7662BE6F08}" srcOrd="0" destOrd="0" presId="urn:microsoft.com/office/officeart/2005/8/layout/orgChart1"/>
    <dgm:cxn modelId="{15032927-410F-4FB4-80AD-3ABADB3A061D}" type="presParOf" srcId="{55F7B194-93A4-449A-B817-6F7662BE6F08}" destId="{8E5C01E7-DAEE-466A-9EFA-F67E1469CE74}" srcOrd="0" destOrd="0" presId="urn:microsoft.com/office/officeart/2005/8/layout/orgChart1"/>
    <dgm:cxn modelId="{837D79B6-EF6C-4155-AB41-E8EAA83899C7}" type="presParOf" srcId="{8E5C01E7-DAEE-466A-9EFA-F67E1469CE74}" destId="{B5E3040F-A78D-43A4-8793-4673D3A31E30}" srcOrd="0" destOrd="0" presId="urn:microsoft.com/office/officeart/2005/8/layout/orgChart1"/>
    <dgm:cxn modelId="{C5348FB5-E3EA-4474-8C4C-E33F7EF72391}" type="presParOf" srcId="{8E5C01E7-DAEE-466A-9EFA-F67E1469CE74}" destId="{D7F9FB17-A42F-42ED-A4B4-0A2E97211B95}" srcOrd="1" destOrd="0" presId="urn:microsoft.com/office/officeart/2005/8/layout/orgChart1"/>
    <dgm:cxn modelId="{6252C688-6455-4FF0-BC77-A93576C9B5AB}" type="presParOf" srcId="{55F7B194-93A4-449A-B817-6F7662BE6F08}" destId="{A59CB51D-A580-4855-9E7B-3C946C01A831}" srcOrd="1" destOrd="0" presId="urn:microsoft.com/office/officeart/2005/8/layout/orgChart1"/>
    <dgm:cxn modelId="{45240272-1686-40AE-9381-44975DDAFCB1}" type="presParOf" srcId="{A59CB51D-A580-4855-9E7B-3C946C01A831}" destId="{AE34DC48-57D1-480B-A8DD-AE883E659D4C}" srcOrd="0" destOrd="0" presId="urn:microsoft.com/office/officeart/2005/8/layout/orgChart1"/>
    <dgm:cxn modelId="{34C710A9-A81F-42EE-9F38-FC1FEACC4944}" type="presParOf" srcId="{A59CB51D-A580-4855-9E7B-3C946C01A831}" destId="{90BA97A2-497F-4184-93BB-733B36987237}" srcOrd="1" destOrd="0" presId="urn:microsoft.com/office/officeart/2005/8/layout/orgChart1"/>
    <dgm:cxn modelId="{D55299AD-89DF-4924-9D0C-875BAC465D77}" type="presParOf" srcId="{90BA97A2-497F-4184-93BB-733B36987237}" destId="{B5C93BB8-B80A-4850-BDD8-751D6B2840D9}" srcOrd="0" destOrd="0" presId="urn:microsoft.com/office/officeart/2005/8/layout/orgChart1"/>
    <dgm:cxn modelId="{F85EEFC1-C8E7-4807-89BB-3F0BD5473480}" type="presParOf" srcId="{B5C93BB8-B80A-4850-BDD8-751D6B2840D9}" destId="{3786B35B-5779-48BA-87B8-A877519BCB21}" srcOrd="0" destOrd="0" presId="urn:microsoft.com/office/officeart/2005/8/layout/orgChart1"/>
    <dgm:cxn modelId="{212C350B-B61F-4CF4-8B0B-C8F0E15B43EC}" type="presParOf" srcId="{B5C93BB8-B80A-4850-BDD8-751D6B2840D9}" destId="{FF5586A5-0B95-4B1D-A3CC-0FBE4A47AEA4}" srcOrd="1" destOrd="0" presId="urn:microsoft.com/office/officeart/2005/8/layout/orgChart1"/>
    <dgm:cxn modelId="{E541C0FB-6E68-42DA-907C-4712F30690EC}" type="presParOf" srcId="{90BA97A2-497F-4184-93BB-733B36987237}" destId="{2B4088C1-FA2F-4F87-AD3E-FB8F27016CA7}" srcOrd="1" destOrd="0" presId="urn:microsoft.com/office/officeart/2005/8/layout/orgChart1"/>
    <dgm:cxn modelId="{6D3AE4CF-363D-4421-94A3-BEB77E74C4BB}" type="presParOf" srcId="{90BA97A2-497F-4184-93BB-733B36987237}" destId="{85F2E8C0-38F1-4FAA-BBD2-35683E1635D2}" srcOrd="2" destOrd="0" presId="urn:microsoft.com/office/officeart/2005/8/layout/orgChart1"/>
    <dgm:cxn modelId="{81260F1E-9A17-4FAF-8CE8-CFA18DBC0114}" type="presParOf" srcId="{A59CB51D-A580-4855-9E7B-3C946C01A831}" destId="{C8213B29-9FE1-4037-94B5-31CB080FC729}" srcOrd="2" destOrd="0" presId="urn:microsoft.com/office/officeart/2005/8/layout/orgChart1"/>
    <dgm:cxn modelId="{C00179BB-8E60-4AC3-B13C-6732DA964042}" type="presParOf" srcId="{A59CB51D-A580-4855-9E7B-3C946C01A831}" destId="{AF09EACC-D50B-40D7-AC9D-A25102F94E9C}" srcOrd="3" destOrd="0" presId="urn:microsoft.com/office/officeart/2005/8/layout/orgChart1"/>
    <dgm:cxn modelId="{8C25D1B4-E59F-4BCF-B9D0-1C6BD3FDB376}" type="presParOf" srcId="{AF09EACC-D50B-40D7-AC9D-A25102F94E9C}" destId="{CD4315A1-DF1B-456F-8249-7343F64EFBE0}" srcOrd="0" destOrd="0" presId="urn:microsoft.com/office/officeart/2005/8/layout/orgChart1"/>
    <dgm:cxn modelId="{369372BF-7832-4FEB-8EF6-0CABD71F7C1D}" type="presParOf" srcId="{CD4315A1-DF1B-456F-8249-7343F64EFBE0}" destId="{53D08CFB-8A00-4FE9-AB73-5A403265DC6A}" srcOrd="0" destOrd="0" presId="urn:microsoft.com/office/officeart/2005/8/layout/orgChart1"/>
    <dgm:cxn modelId="{A8B8577A-59A1-45A5-933B-451AA725DD47}" type="presParOf" srcId="{CD4315A1-DF1B-456F-8249-7343F64EFBE0}" destId="{8E93BA7F-264B-40C7-A2A1-6678E8404076}" srcOrd="1" destOrd="0" presId="urn:microsoft.com/office/officeart/2005/8/layout/orgChart1"/>
    <dgm:cxn modelId="{53E0DFAF-9915-44B6-88D2-8017DE8F4331}" type="presParOf" srcId="{AF09EACC-D50B-40D7-AC9D-A25102F94E9C}" destId="{57DAA360-D7E6-4756-86BE-9F28848E1EA6}" srcOrd="1" destOrd="0" presId="urn:microsoft.com/office/officeart/2005/8/layout/orgChart1"/>
    <dgm:cxn modelId="{7B475A35-A344-4C12-B756-8E86661E181B}" type="presParOf" srcId="{AF09EACC-D50B-40D7-AC9D-A25102F94E9C}" destId="{AEE4E81F-E393-4077-8925-CABB07014504}" srcOrd="2" destOrd="0" presId="urn:microsoft.com/office/officeart/2005/8/layout/orgChart1"/>
    <dgm:cxn modelId="{EB776924-7FB6-4AE7-B862-4A12A80CBE42}" type="presParOf" srcId="{A59CB51D-A580-4855-9E7B-3C946C01A831}" destId="{CAA0EF68-6313-491C-A4E6-C65791D66A3D}" srcOrd="4" destOrd="0" presId="urn:microsoft.com/office/officeart/2005/8/layout/orgChart1"/>
    <dgm:cxn modelId="{F88E79F7-7C8D-4C9D-B018-600954E2CF10}" type="presParOf" srcId="{A59CB51D-A580-4855-9E7B-3C946C01A831}" destId="{9CB4A6F9-6EB2-4BC1-9D80-CDB04796B5B2}" srcOrd="5" destOrd="0" presId="urn:microsoft.com/office/officeart/2005/8/layout/orgChart1"/>
    <dgm:cxn modelId="{05B94B4C-332B-49FA-92B9-2758A1D201A4}" type="presParOf" srcId="{9CB4A6F9-6EB2-4BC1-9D80-CDB04796B5B2}" destId="{414524C1-B652-4F08-A6FC-234EB8454BB7}" srcOrd="0" destOrd="0" presId="urn:microsoft.com/office/officeart/2005/8/layout/orgChart1"/>
    <dgm:cxn modelId="{9B0DBC6A-BEC2-4D30-A61B-9E763977E919}" type="presParOf" srcId="{414524C1-B652-4F08-A6FC-234EB8454BB7}" destId="{0EF7F609-518D-4958-A5B3-24A4A79D0794}" srcOrd="0" destOrd="0" presId="urn:microsoft.com/office/officeart/2005/8/layout/orgChart1"/>
    <dgm:cxn modelId="{ACB7F185-C2F1-4BE9-A2C7-5CADCFFBFD8C}" type="presParOf" srcId="{414524C1-B652-4F08-A6FC-234EB8454BB7}" destId="{EF0B07E5-A890-4C94-8EEB-05E77010B01E}" srcOrd="1" destOrd="0" presId="urn:microsoft.com/office/officeart/2005/8/layout/orgChart1"/>
    <dgm:cxn modelId="{AEF43846-D1CE-48F8-84D6-DC671307E6F5}" type="presParOf" srcId="{9CB4A6F9-6EB2-4BC1-9D80-CDB04796B5B2}" destId="{B5D9881C-5EAF-48F6-8958-289E353ED1F0}" srcOrd="1" destOrd="0" presId="urn:microsoft.com/office/officeart/2005/8/layout/orgChart1"/>
    <dgm:cxn modelId="{B8D65868-EFDF-4CCF-9B56-D18B5EF0051F}" type="presParOf" srcId="{9CB4A6F9-6EB2-4BC1-9D80-CDB04796B5B2}" destId="{467D950A-007F-4F21-8844-40A9AE9D85FF}" srcOrd="2" destOrd="0" presId="urn:microsoft.com/office/officeart/2005/8/layout/orgChart1"/>
    <dgm:cxn modelId="{DC694650-584C-4861-BEF2-F42628689828}" type="presParOf" srcId="{55F7B194-93A4-449A-B817-6F7662BE6F08}" destId="{2C8D61A6-A72F-404D-9AFB-72979F5C97D5}" srcOrd="2" destOrd="0" presId="urn:microsoft.com/office/officeart/2005/8/layout/orgChart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710932B-E07C-4EBE-A7D9-02B1F5B9640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1B280A-B1BE-4B74-94EA-5C4BC23164C7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b="1" dirty="0" err="1" smtClean="0"/>
            <a:t>Демагрофически-социальные</a:t>
          </a:r>
          <a:r>
            <a:rPr lang="ru-RU" sz="3200" b="1" dirty="0" smtClean="0"/>
            <a:t>  конфликты</a:t>
          </a:r>
          <a:endParaRPr lang="ru-RU" sz="3200" b="1" dirty="0"/>
        </a:p>
      </dgm:t>
    </dgm:pt>
    <dgm:pt modelId="{443C8CC4-AFC7-4709-BCC0-8A8CEC948888}" type="parTrans" cxnId="{BD1D9B95-4DA6-4F11-BB08-23C0FE1B63C0}">
      <dgm:prSet/>
      <dgm:spPr/>
      <dgm:t>
        <a:bodyPr/>
        <a:lstStyle/>
        <a:p>
          <a:endParaRPr lang="ru-RU"/>
        </a:p>
      </dgm:t>
    </dgm:pt>
    <dgm:pt modelId="{A63A34F0-5B08-4CAC-8AF0-6EB5705D745A}" type="sibTrans" cxnId="{BD1D9B95-4DA6-4F11-BB08-23C0FE1B63C0}">
      <dgm:prSet/>
      <dgm:spPr/>
      <dgm:t>
        <a:bodyPr/>
        <a:lstStyle/>
        <a:p>
          <a:endParaRPr lang="ru-RU"/>
        </a:p>
      </dgm:t>
    </dgm:pt>
    <dgm:pt modelId="{8E3811E3-CB77-458B-95EA-B6F76C119882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/>
            <a:t>Конфликты связанные с изменением границ</a:t>
          </a:r>
          <a:endParaRPr lang="ru-RU" sz="2400" b="1" dirty="0"/>
        </a:p>
      </dgm:t>
    </dgm:pt>
    <dgm:pt modelId="{FD6BB246-93D1-4EFE-A2D9-E3D4562B0E7F}" type="parTrans" cxnId="{19E7A2D9-8197-4EF1-BF0E-3ACC9C942464}">
      <dgm:prSet/>
      <dgm:spPr/>
      <dgm:t>
        <a:bodyPr/>
        <a:lstStyle/>
        <a:p>
          <a:endParaRPr lang="ru-RU"/>
        </a:p>
      </dgm:t>
    </dgm:pt>
    <dgm:pt modelId="{B9844F21-3301-40CC-AB5B-ECE5884E6DE8}" type="sibTrans" cxnId="{19E7A2D9-8197-4EF1-BF0E-3ACC9C942464}">
      <dgm:prSet/>
      <dgm:spPr/>
      <dgm:t>
        <a:bodyPr/>
        <a:lstStyle/>
        <a:p>
          <a:endParaRPr lang="ru-RU"/>
        </a:p>
      </dgm:t>
    </dgm:pt>
    <dgm:pt modelId="{79D2A853-CA31-47E8-9384-F8799DDFC2F7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/>
            <a:t>Конфликты</a:t>
          </a:r>
          <a:r>
            <a:rPr lang="ru-RU" sz="2400" b="1" baseline="0" dirty="0" smtClean="0"/>
            <a:t> связанные с изменением природных условий</a:t>
          </a:r>
          <a:endParaRPr lang="ru-RU" sz="2400" b="1" dirty="0"/>
        </a:p>
      </dgm:t>
    </dgm:pt>
    <dgm:pt modelId="{ABEBF0A2-E0D7-4FA2-98DC-4445722D7000}" type="parTrans" cxnId="{EA26724B-C5A5-4576-8BD5-C768AA1CABDB}">
      <dgm:prSet/>
      <dgm:spPr/>
      <dgm:t>
        <a:bodyPr/>
        <a:lstStyle/>
        <a:p>
          <a:endParaRPr lang="ru-RU"/>
        </a:p>
      </dgm:t>
    </dgm:pt>
    <dgm:pt modelId="{D77D3B42-0D22-4AC9-AD06-2115E3AF482A}" type="sibTrans" cxnId="{EA26724B-C5A5-4576-8BD5-C768AA1CABDB}">
      <dgm:prSet/>
      <dgm:spPr/>
      <dgm:t>
        <a:bodyPr/>
        <a:lstStyle/>
        <a:p>
          <a:endParaRPr lang="ru-RU"/>
        </a:p>
      </dgm:t>
    </dgm:pt>
    <dgm:pt modelId="{AF196533-D992-44AD-9AB6-E1F8F46E0DC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/>
            <a:t>Конфликты связанные с существенным нарушением воспроизводства населения</a:t>
          </a:r>
          <a:endParaRPr lang="ru-RU" sz="2400" b="1" dirty="0"/>
        </a:p>
      </dgm:t>
    </dgm:pt>
    <dgm:pt modelId="{C389E367-8014-44A4-B779-05DFCCBA48EB}" type="parTrans" cxnId="{36EA82AA-76FC-4AA7-AAEB-5267A9CC944E}">
      <dgm:prSet/>
      <dgm:spPr/>
      <dgm:t>
        <a:bodyPr/>
        <a:lstStyle/>
        <a:p>
          <a:endParaRPr lang="ru-RU"/>
        </a:p>
      </dgm:t>
    </dgm:pt>
    <dgm:pt modelId="{671836F2-8374-4B73-9E66-F35FBF71CC80}" type="sibTrans" cxnId="{36EA82AA-76FC-4AA7-AAEB-5267A9CC944E}">
      <dgm:prSet/>
      <dgm:spPr/>
      <dgm:t>
        <a:bodyPr/>
        <a:lstStyle/>
        <a:p>
          <a:endParaRPr lang="ru-RU"/>
        </a:p>
      </dgm:t>
    </dgm:pt>
    <dgm:pt modelId="{F63E6531-BA26-4CBF-B16C-9FCEA230879B}" type="pres">
      <dgm:prSet presAssocID="{6710932B-E07C-4EBE-A7D9-02B1F5B964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F7B194-93A4-449A-B817-6F7662BE6F08}" type="pres">
      <dgm:prSet presAssocID="{081B280A-B1BE-4B74-94EA-5C4BC23164C7}" presName="hierRoot1" presStyleCnt="0">
        <dgm:presLayoutVars>
          <dgm:hierBranch val="init"/>
        </dgm:presLayoutVars>
      </dgm:prSet>
      <dgm:spPr/>
    </dgm:pt>
    <dgm:pt modelId="{8E5C01E7-DAEE-466A-9EFA-F67E1469CE74}" type="pres">
      <dgm:prSet presAssocID="{081B280A-B1BE-4B74-94EA-5C4BC23164C7}" presName="rootComposite1" presStyleCnt="0"/>
      <dgm:spPr/>
    </dgm:pt>
    <dgm:pt modelId="{B5E3040F-A78D-43A4-8793-4673D3A31E30}" type="pres">
      <dgm:prSet presAssocID="{081B280A-B1BE-4B74-94EA-5C4BC23164C7}" presName="rootText1" presStyleLbl="node0" presStyleIdx="0" presStyleCnt="1" custScaleX="213780" custScaleY="1727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F9FB17-A42F-42ED-A4B4-0A2E97211B95}" type="pres">
      <dgm:prSet presAssocID="{081B280A-B1BE-4B74-94EA-5C4BC23164C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59CB51D-A580-4855-9E7B-3C946C01A831}" type="pres">
      <dgm:prSet presAssocID="{081B280A-B1BE-4B74-94EA-5C4BC23164C7}" presName="hierChild2" presStyleCnt="0"/>
      <dgm:spPr/>
    </dgm:pt>
    <dgm:pt modelId="{AE34DC48-57D1-480B-A8DD-AE883E659D4C}" type="pres">
      <dgm:prSet presAssocID="{FD6BB246-93D1-4EFE-A2D9-E3D4562B0E7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90BA97A2-497F-4184-93BB-733B36987237}" type="pres">
      <dgm:prSet presAssocID="{8E3811E3-CB77-458B-95EA-B6F76C119882}" presName="hierRoot2" presStyleCnt="0">
        <dgm:presLayoutVars>
          <dgm:hierBranch val="init"/>
        </dgm:presLayoutVars>
      </dgm:prSet>
      <dgm:spPr/>
    </dgm:pt>
    <dgm:pt modelId="{B5C93BB8-B80A-4850-BDD8-751D6B2840D9}" type="pres">
      <dgm:prSet presAssocID="{8E3811E3-CB77-458B-95EA-B6F76C119882}" presName="rootComposite" presStyleCnt="0"/>
      <dgm:spPr/>
    </dgm:pt>
    <dgm:pt modelId="{3786B35B-5779-48BA-87B8-A877519BCB21}" type="pres">
      <dgm:prSet presAssocID="{8E3811E3-CB77-458B-95EA-B6F76C119882}" presName="rootText" presStyleLbl="node2" presStyleIdx="0" presStyleCnt="3" custScaleY="237335" custLinFactNeighborX="4797" custLinFactNeighborY="-79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5586A5-0B95-4B1D-A3CC-0FBE4A47AEA4}" type="pres">
      <dgm:prSet presAssocID="{8E3811E3-CB77-458B-95EA-B6F76C119882}" presName="rootConnector" presStyleLbl="node2" presStyleIdx="0" presStyleCnt="3"/>
      <dgm:spPr/>
      <dgm:t>
        <a:bodyPr/>
        <a:lstStyle/>
        <a:p>
          <a:endParaRPr lang="ru-RU"/>
        </a:p>
      </dgm:t>
    </dgm:pt>
    <dgm:pt modelId="{2B4088C1-FA2F-4F87-AD3E-FB8F27016CA7}" type="pres">
      <dgm:prSet presAssocID="{8E3811E3-CB77-458B-95EA-B6F76C119882}" presName="hierChild4" presStyleCnt="0"/>
      <dgm:spPr/>
    </dgm:pt>
    <dgm:pt modelId="{85F2E8C0-38F1-4FAA-BBD2-35683E1635D2}" type="pres">
      <dgm:prSet presAssocID="{8E3811E3-CB77-458B-95EA-B6F76C119882}" presName="hierChild5" presStyleCnt="0"/>
      <dgm:spPr/>
    </dgm:pt>
    <dgm:pt modelId="{C8213B29-9FE1-4037-94B5-31CB080FC729}" type="pres">
      <dgm:prSet presAssocID="{ABEBF0A2-E0D7-4FA2-98DC-4445722D700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AF09EACC-D50B-40D7-AC9D-A25102F94E9C}" type="pres">
      <dgm:prSet presAssocID="{79D2A853-CA31-47E8-9384-F8799DDFC2F7}" presName="hierRoot2" presStyleCnt="0">
        <dgm:presLayoutVars>
          <dgm:hierBranch val="init"/>
        </dgm:presLayoutVars>
      </dgm:prSet>
      <dgm:spPr/>
    </dgm:pt>
    <dgm:pt modelId="{CD4315A1-DF1B-456F-8249-7343F64EFBE0}" type="pres">
      <dgm:prSet presAssocID="{79D2A853-CA31-47E8-9384-F8799DDFC2F7}" presName="rootComposite" presStyleCnt="0"/>
      <dgm:spPr/>
    </dgm:pt>
    <dgm:pt modelId="{53D08CFB-8A00-4FE9-AB73-5A403265DC6A}" type="pres">
      <dgm:prSet presAssocID="{79D2A853-CA31-47E8-9384-F8799DDFC2F7}" presName="rootText" presStyleLbl="node2" presStyleIdx="1" presStyleCnt="3" custScaleX="126723" custScaleY="227360" custLinFactNeighborX="4572" custLinFactNeighborY="-19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93BA7F-264B-40C7-A2A1-6678E8404076}" type="pres">
      <dgm:prSet presAssocID="{79D2A853-CA31-47E8-9384-F8799DDFC2F7}" presName="rootConnector" presStyleLbl="node2" presStyleIdx="1" presStyleCnt="3"/>
      <dgm:spPr/>
      <dgm:t>
        <a:bodyPr/>
        <a:lstStyle/>
        <a:p>
          <a:endParaRPr lang="ru-RU"/>
        </a:p>
      </dgm:t>
    </dgm:pt>
    <dgm:pt modelId="{57DAA360-D7E6-4756-86BE-9F28848E1EA6}" type="pres">
      <dgm:prSet presAssocID="{79D2A853-CA31-47E8-9384-F8799DDFC2F7}" presName="hierChild4" presStyleCnt="0"/>
      <dgm:spPr/>
    </dgm:pt>
    <dgm:pt modelId="{AEE4E81F-E393-4077-8925-CABB07014504}" type="pres">
      <dgm:prSet presAssocID="{79D2A853-CA31-47E8-9384-F8799DDFC2F7}" presName="hierChild5" presStyleCnt="0"/>
      <dgm:spPr/>
    </dgm:pt>
    <dgm:pt modelId="{CAA0EF68-6313-491C-A4E6-C65791D66A3D}" type="pres">
      <dgm:prSet presAssocID="{C389E367-8014-44A4-B779-05DFCCBA48EB}" presName="Name37" presStyleLbl="parChTrans1D2" presStyleIdx="2" presStyleCnt="3"/>
      <dgm:spPr/>
      <dgm:t>
        <a:bodyPr/>
        <a:lstStyle/>
        <a:p>
          <a:endParaRPr lang="ru-RU"/>
        </a:p>
      </dgm:t>
    </dgm:pt>
    <dgm:pt modelId="{9CB4A6F9-6EB2-4BC1-9D80-CDB04796B5B2}" type="pres">
      <dgm:prSet presAssocID="{AF196533-D992-44AD-9AB6-E1F8F46E0DCB}" presName="hierRoot2" presStyleCnt="0">
        <dgm:presLayoutVars>
          <dgm:hierBranch val="init"/>
        </dgm:presLayoutVars>
      </dgm:prSet>
      <dgm:spPr/>
    </dgm:pt>
    <dgm:pt modelId="{414524C1-B652-4F08-A6FC-234EB8454BB7}" type="pres">
      <dgm:prSet presAssocID="{AF196533-D992-44AD-9AB6-E1F8F46E0DCB}" presName="rootComposite" presStyleCnt="0"/>
      <dgm:spPr/>
    </dgm:pt>
    <dgm:pt modelId="{0EF7F609-518D-4958-A5B3-24A4A79D0794}" type="pres">
      <dgm:prSet presAssocID="{AF196533-D992-44AD-9AB6-E1F8F46E0DCB}" presName="rootText" presStyleLbl="node2" presStyleIdx="2" presStyleCnt="3" custScaleX="118812" custScaleY="2275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0B07E5-A890-4C94-8EEB-05E77010B01E}" type="pres">
      <dgm:prSet presAssocID="{AF196533-D992-44AD-9AB6-E1F8F46E0DCB}" presName="rootConnector" presStyleLbl="node2" presStyleIdx="2" presStyleCnt="3"/>
      <dgm:spPr/>
      <dgm:t>
        <a:bodyPr/>
        <a:lstStyle/>
        <a:p>
          <a:endParaRPr lang="ru-RU"/>
        </a:p>
      </dgm:t>
    </dgm:pt>
    <dgm:pt modelId="{B5D9881C-5EAF-48F6-8958-289E353ED1F0}" type="pres">
      <dgm:prSet presAssocID="{AF196533-D992-44AD-9AB6-E1F8F46E0DCB}" presName="hierChild4" presStyleCnt="0"/>
      <dgm:spPr/>
    </dgm:pt>
    <dgm:pt modelId="{467D950A-007F-4F21-8844-40A9AE9D85FF}" type="pres">
      <dgm:prSet presAssocID="{AF196533-D992-44AD-9AB6-E1F8F46E0DCB}" presName="hierChild5" presStyleCnt="0"/>
      <dgm:spPr/>
    </dgm:pt>
    <dgm:pt modelId="{2C8D61A6-A72F-404D-9AFB-72979F5C97D5}" type="pres">
      <dgm:prSet presAssocID="{081B280A-B1BE-4B74-94EA-5C4BC23164C7}" presName="hierChild3" presStyleCnt="0"/>
      <dgm:spPr/>
    </dgm:pt>
  </dgm:ptLst>
  <dgm:cxnLst>
    <dgm:cxn modelId="{AAAD7507-71A4-4075-A65F-A4681BECD1A3}" type="presOf" srcId="{FD6BB246-93D1-4EFE-A2D9-E3D4562B0E7F}" destId="{AE34DC48-57D1-480B-A8DD-AE883E659D4C}" srcOrd="0" destOrd="0" presId="urn:microsoft.com/office/officeart/2005/8/layout/orgChart1"/>
    <dgm:cxn modelId="{278D9E8D-2E6D-484E-B0FA-5B06515E692D}" type="presOf" srcId="{8E3811E3-CB77-458B-95EA-B6F76C119882}" destId="{3786B35B-5779-48BA-87B8-A877519BCB21}" srcOrd="0" destOrd="0" presId="urn:microsoft.com/office/officeart/2005/8/layout/orgChart1"/>
    <dgm:cxn modelId="{E8306E46-197C-4BEE-B5F8-6014831243DE}" type="presOf" srcId="{79D2A853-CA31-47E8-9384-F8799DDFC2F7}" destId="{53D08CFB-8A00-4FE9-AB73-5A403265DC6A}" srcOrd="0" destOrd="0" presId="urn:microsoft.com/office/officeart/2005/8/layout/orgChart1"/>
    <dgm:cxn modelId="{267A9283-2D25-460D-9C96-1E1984F2E726}" type="presOf" srcId="{6710932B-E07C-4EBE-A7D9-02B1F5B96407}" destId="{F63E6531-BA26-4CBF-B16C-9FCEA230879B}" srcOrd="0" destOrd="0" presId="urn:microsoft.com/office/officeart/2005/8/layout/orgChart1"/>
    <dgm:cxn modelId="{F480BCF3-6DCD-464F-8343-0BC77A7E1B68}" type="presOf" srcId="{79D2A853-CA31-47E8-9384-F8799DDFC2F7}" destId="{8E93BA7F-264B-40C7-A2A1-6678E8404076}" srcOrd="1" destOrd="0" presId="urn:microsoft.com/office/officeart/2005/8/layout/orgChart1"/>
    <dgm:cxn modelId="{25999014-2F3B-4208-A6F2-827596B216E6}" type="presOf" srcId="{8E3811E3-CB77-458B-95EA-B6F76C119882}" destId="{FF5586A5-0B95-4B1D-A3CC-0FBE4A47AEA4}" srcOrd="1" destOrd="0" presId="urn:microsoft.com/office/officeart/2005/8/layout/orgChart1"/>
    <dgm:cxn modelId="{59147ECE-B38B-4F53-AA2B-46EA94FF5710}" type="presOf" srcId="{AF196533-D992-44AD-9AB6-E1F8F46E0DCB}" destId="{EF0B07E5-A890-4C94-8EEB-05E77010B01E}" srcOrd="1" destOrd="0" presId="urn:microsoft.com/office/officeart/2005/8/layout/orgChart1"/>
    <dgm:cxn modelId="{9140CD71-4BF0-42DE-A2E8-9F5DA31F9E95}" type="presOf" srcId="{ABEBF0A2-E0D7-4FA2-98DC-4445722D7000}" destId="{C8213B29-9FE1-4037-94B5-31CB080FC729}" srcOrd="0" destOrd="0" presId="urn:microsoft.com/office/officeart/2005/8/layout/orgChart1"/>
    <dgm:cxn modelId="{EA26724B-C5A5-4576-8BD5-C768AA1CABDB}" srcId="{081B280A-B1BE-4B74-94EA-5C4BC23164C7}" destId="{79D2A853-CA31-47E8-9384-F8799DDFC2F7}" srcOrd="1" destOrd="0" parTransId="{ABEBF0A2-E0D7-4FA2-98DC-4445722D7000}" sibTransId="{D77D3B42-0D22-4AC9-AD06-2115E3AF482A}"/>
    <dgm:cxn modelId="{36EA82AA-76FC-4AA7-AAEB-5267A9CC944E}" srcId="{081B280A-B1BE-4B74-94EA-5C4BC23164C7}" destId="{AF196533-D992-44AD-9AB6-E1F8F46E0DCB}" srcOrd="2" destOrd="0" parTransId="{C389E367-8014-44A4-B779-05DFCCBA48EB}" sibTransId="{671836F2-8374-4B73-9E66-F35FBF71CC80}"/>
    <dgm:cxn modelId="{DDA52769-6F3B-4A4F-B526-3B34CC198585}" type="presOf" srcId="{C389E367-8014-44A4-B779-05DFCCBA48EB}" destId="{CAA0EF68-6313-491C-A4E6-C65791D66A3D}" srcOrd="0" destOrd="0" presId="urn:microsoft.com/office/officeart/2005/8/layout/orgChart1"/>
    <dgm:cxn modelId="{15EF9F24-C2AA-45CD-BEF3-5B7E9266BF9F}" type="presOf" srcId="{081B280A-B1BE-4B74-94EA-5C4BC23164C7}" destId="{D7F9FB17-A42F-42ED-A4B4-0A2E97211B95}" srcOrd="1" destOrd="0" presId="urn:microsoft.com/office/officeart/2005/8/layout/orgChart1"/>
    <dgm:cxn modelId="{8F08B7C9-DD20-4300-9B28-DD29D333E1FE}" type="presOf" srcId="{AF196533-D992-44AD-9AB6-E1F8F46E0DCB}" destId="{0EF7F609-518D-4958-A5B3-24A4A79D0794}" srcOrd="0" destOrd="0" presId="urn:microsoft.com/office/officeart/2005/8/layout/orgChart1"/>
    <dgm:cxn modelId="{BD1D9B95-4DA6-4F11-BB08-23C0FE1B63C0}" srcId="{6710932B-E07C-4EBE-A7D9-02B1F5B96407}" destId="{081B280A-B1BE-4B74-94EA-5C4BC23164C7}" srcOrd="0" destOrd="0" parTransId="{443C8CC4-AFC7-4709-BCC0-8A8CEC948888}" sibTransId="{A63A34F0-5B08-4CAC-8AF0-6EB5705D745A}"/>
    <dgm:cxn modelId="{19E7A2D9-8197-4EF1-BF0E-3ACC9C942464}" srcId="{081B280A-B1BE-4B74-94EA-5C4BC23164C7}" destId="{8E3811E3-CB77-458B-95EA-B6F76C119882}" srcOrd="0" destOrd="0" parTransId="{FD6BB246-93D1-4EFE-A2D9-E3D4562B0E7F}" sibTransId="{B9844F21-3301-40CC-AB5B-ECE5884E6DE8}"/>
    <dgm:cxn modelId="{B26D36E1-348B-41AD-A9CD-16AA9753C608}" type="presOf" srcId="{081B280A-B1BE-4B74-94EA-5C4BC23164C7}" destId="{B5E3040F-A78D-43A4-8793-4673D3A31E30}" srcOrd="0" destOrd="0" presId="urn:microsoft.com/office/officeart/2005/8/layout/orgChart1"/>
    <dgm:cxn modelId="{E2980732-4551-456A-A955-B068C23DDC8A}" type="presParOf" srcId="{F63E6531-BA26-4CBF-B16C-9FCEA230879B}" destId="{55F7B194-93A4-449A-B817-6F7662BE6F08}" srcOrd="0" destOrd="0" presId="urn:microsoft.com/office/officeart/2005/8/layout/orgChart1"/>
    <dgm:cxn modelId="{1E3F4AE1-172C-4463-9FCC-7E64A3F92398}" type="presParOf" srcId="{55F7B194-93A4-449A-B817-6F7662BE6F08}" destId="{8E5C01E7-DAEE-466A-9EFA-F67E1469CE74}" srcOrd="0" destOrd="0" presId="urn:microsoft.com/office/officeart/2005/8/layout/orgChart1"/>
    <dgm:cxn modelId="{72B673F4-4D6F-45B6-BF68-A220EAF39651}" type="presParOf" srcId="{8E5C01E7-DAEE-466A-9EFA-F67E1469CE74}" destId="{B5E3040F-A78D-43A4-8793-4673D3A31E30}" srcOrd="0" destOrd="0" presId="urn:microsoft.com/office/officeart/2005/8/layout/orgChart1"/>
    <dgm:cxn modelId="{A6A95F81-1987-4810-8610-F6F88C2D9ABE}" type="presParOf" srcId="{8E5C01E7-DAEE-466A-9EFA-F67E1469CE74}" destId="{D7F9FB17-A42F-42ED-A4B4-0A2E97211B95}" srcOrd="1" destOrd="0" presId="urn:microsoft.com/office/officeart/2005/8/layout/orgChart1"/>
    <dgm:cxn modelId="{F8C77CF6-ADE5-41F9-A2F9-B61BDCF97FDC}" type="presParOf" srcId="{55F7B194-93A4-449A-B817-6F7662BE6F08}" destId="{A59CB51D-A580-4855-9E7B-3C946C01A831}" srcOrd="1" destOrd="0" presId="urn:microsoft.com/office/officeart/2005/8/layout/orgChart1"/>
    <dgm:cxn modelId="{50F3EB4C-67A3-431F-B119-8F4B02B16B0B}" type="presParOf" srcId="{A59CB51D-A580-4855-9E7B-3C946C01A831}" destId="{AE34DC48-57D1-480B-A8DD-AE883E659D4C}" srcOrd="0" destOrd="0" presId="urn:microsoft.com/office/officeart/2005/8/layout/orgChart1"/>
    <dgm:cxn modelId="{21A0C939-88DF-4E7D-9380-9D2CD1015FF0}" type="presParOf" srcId="{A59CB51D-A580-4855-9E7B-3C946C01A831}" destId="{90BA97A2-497F-4184-93BB-733B36987237}" srcOrd="1" destOrd="0" presId="urn:microsoft.com/office/officeart/2005/8/layout/orgChart1"/>
    <dgm:cxn modelId="{3BDD1A62-D61A-45C7-BACE-61B6EE568D61}" type="presParOf" srcId="{90BA97A2-497F-4184-93BB-733B36987237}" destId="{B5C93BB8-B80A-4850-BDD8-751D6B2840D9}" srcOrd="0" destOrd="0" presId="urn:microsoft.com/office/officeart/2005/8/layout/orgChart1"/>
    <dgm:cxn modelId="{895FFB9A-FD55-4E1D-BE46-F21A1D3EB87A}" type="presParOf" srcId="{B5C93BB8-B80A-4850-BDD8-751D6B2840D9}" destId="{3786B35B-5779-48BA-87B8-A877519BCB21}" srcOrd="0" destOrd="0" presId="urn:microsoft.com/office/officeart/2005/8/layout/orgChart1"/>
    <dgm:cxn modelId="{88D3266C-640C-44A5-A699-3088B2F2ABE2}" type="presParOf" srcId="{B5C93BB8-B80A-4850-BDD8-751D6B2840D9}" destId="{FF5586A5-0B95-4B1D-A3CC-0FBE4A47AEA4}" srcOrd="1" destOrd="0" presId="urn:microsoft.com/office/officeart/2005/8/layout/orgChart1"/>
    <dgm:cxn modelId="{4891EB0A-0308-4A05-88D9-A8232F7588E1}" type="presParOf" srcId="{90BA97A2-497F-4184-93BB-733B36987237}" destId="{2B4088C1-FA2F-4F87-AD3E-FB8F27016CA7}" srcOrd="1" destOrd="0" presId="urn:microsoft.com/office/officeart/2005/8/layout/orgChart1"/>
    <dgm:cxn modelId="{2F322355-E208-44BF-A859-CC17260133C9}" type="presParOf" srcId="{90BA97A2-497F-4184-93BB-733B36987237}" destId="{85F2E8C0-38F1-4FAA-BBD2-35683E1635D2}" srcOrd="2" destOrd="0" presId="urn:microsoft.com/office/officeart/2005/8/layout/orgChart1"/>
    <dgm:cxn modelId="{F9A1A18D-F69F-4391-B779-84DFC696CE33}" type="presParOf" srcId="{A59CB51D-A580-4855-9E7B-3C946C01A831}" destId="{C8213B29-9FE1-4037-94B5-31CB080FC729}" srcOrd="2" destOrd="0" presId="urn:microsoft.com/office/officeart/2005/8/layout/orgChart1"/>
    <dgm:cxn modelId="{164146ED-0C88-49CD-A41B-DC64F6603513}" type="presParOf" srcId="{A59CB51D-A580-4855-9E7B-3C946C01A831}" destId="{AF09EACC-D50B-40D7-AC9D-A25102F94E9C}" srcOrd="3" destOrd="0" presId="urn:microsoft.com/office/officeart/2005/8/layout/orgChart1"/>
    <dgm:cxn modelId="{14979BFE-1153-4BCB-BB2F-4D875DD9E0BE}" type="presParOf" srcId="{AF09EACC-D50B-40D7-AC9D-A25102F94E9C}" destId="{CD4315A1-DF1B-456F-8249-7343F64EFBE0}" srcOrd="0" destOrd="0" presId="urn:microsoft.com/office/officeart/2005/8/layout/orgChart1"/>
    <dgm:cxn modelId="{EA2D6977-64AD-444E-89E0-66444A34BC63}" type="presParOf" srcId="{CD4315A1-DF1B-456F-8249-7343F64EFBE0}" destId="{53D08CFB-8A00-4FE9-AB73-5A403265DC6A}" srcOrd="0" destOrd="0" presId="urn:microsoft.com/office/officeart/2005/8/layout/orgChart1"/>
    <dgm:cxn modelId="{88DDC6A5-2767-450D-AB6E-A9478B4D7F6C}" type="presParOf" srcId="{CD4315A1-DF1B-456F-8249-7343F64EFBE0}" destId="{8E93BA7F-264B-40C7-A2A1-6678E8404076}" srcOrd="1" destOrd="0" presId="urn:microsoft.com/office/officeart/2005/8/layout/orgChart1"/>
    <dgm:cxn modelId="{BADDD4B6-3D22-4F23-86D2-3E956E329780}" type="presParOf" srcId="{AF09EACC-D50B-40D7-AC9D-A25102F94E9C}" destId="{57DAA360-D7E6-4756-86BE-9F28848E1EA6}" srcOrd="1" destOrd="0" presId="urn:microsoft.com/office/officeart/2005/8/layout/orgChart1"/>
    <dgm:cxn modelId="{116CFA8D-8632-4382-B266-D8048EE6FBC0}" type="presParOf" srcId="{AF09EACC-D50B-40D7-AC9D-A25102F94E9C}" destId="{AEE4E81F-E393-4077-8925-CABB07014504}" srcOrd="2" destOrd="0" presId="urn:microsoft.com/office/officeart/2005/8/layout/orgChart1"/>
    <dgm:cxn modelId="{07275BBC-9D06-45F4-A185-A510850D355D}" type="presParOf" srcId="{A59CB51D-A580-4855-9E7B-3C946C01A831}" destId="{CAA0EF68-6313-491C-A4E6-C65791D66A3D}" srcOrd="4" destOrd="0" presId="urn:microsoft.com/office/officeart/2005/8/layout/orgChart1"/>
    <dgm:cxn modelId="{B0979554-77ED-4F0A-AEC1-B5D44CDACF41}" type="presParOf" srcId="{A59CB51D-A580-4855-9E7B-3C946C01A831}" destId="{9CB4A6F9-6EB2-4BC1-9D80-CDB04796B5B2}" srcOrd="5" destOrd="0" presId="urn:microsoft.com/office/officeart/2005/8/layout/orgChart1"/>
    <dgm:cxn modelId="{9F612B6E-1C47-4B30-BC7D-F8E8122DD388}" type="presParOf" srcId="{9CB4A6F9-6EB2-4BC1-9D80-CDB04796B5B2}" destId="{414524C1-B652-4F08-A6FC-234EB8454BB7}" srcOrd="0" destOrd="0" presId="urn:microsoft.com/office/officeart/2005/8/layout/orgChart1"/>
    <dgm:cxn modelId="{26513C05-A34C-46FA-8E91-3B5592E84293}" type="presParOf" srcId="{414524C1-B652-4F08-A6FC-234EB8454BB7}" destId="{0EF7F609-518D-4958-A5B3-24A4A79D0794}" srcOrd="0" destOrd="0" presId="urn:microsoft.com/office/officeart/2005/8/layout/orgChart1"/>
    <dgm:cxn modelId="{D92B49D7-BE9F-4190-A572-D7FE521A91CF}" type="presParOf" srcId="{414524C1-B652-4F08-A6FC-234EB8454BB7}" destId="{EF0B07E5-A890-4C94-8EEB-05E77010B01E}" srcOrd="1" destOrd="0" presId="urn:microsoft.com/office/officeart/2005/8/layout/orgChart1"/>
    <dgm:cxn modelId="{91DE1FB7-CC34-4179-B881-4CF9B15BC552}" type="presParOf" srcId="{9CB4A6F9-6EB2-4BC1-9D80-CDB04796B5B2}" destId="{B5D9881C-5EAF-48F6-8958-289E353ED1F0}" srcOrd="1" destOrd="0" presId="urn:microsoft.com/office/officeart/2005/8/layout/orgChart1"/>
    <dgm:cxn modelId="{627B5FD6-268C-4912-9886-4CEF8A4A2AAD}" type="presParOf" srcId="{9CB4A6F9-6EB2-4BC1-9D80-CDB04796B5B2}" destId="{467D950A-007F-4F21-8844-40A9AE9D85FF}" srcOrd="2" destOrd="0" presId="urn:microsoft.com/office/officeart/2005/8/layout/orgChart1"/>
    <dgm:cxn modelId="{F370540A-9F21-4ACD-B551-E8C32701CBAE}" type="presParOf" srcId="{55F7B194-93A4-449A-B817-6F7662BE6F08}" destId="{2C8D61A6-A72F-404D-9AFB-72979F5C97D5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3399">
                <a:alpha val="47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DCB73-A017-405B-8456-DD09394BE0EB}" type="datetimeFigureOut">
              <a:rPr lang="ru-RU" smtClean="0"/>
              <a:pPr/>
              <a:t>06.10.2016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03CF2-C9E7-4185-A442-176FEC2CEC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2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4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26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6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8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0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21920" y="285728"/>
            <a:ext cx="9022080" cy="2928958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Чрезвычайные ситуации социального характера</a:t>
            </a:r>
          </a:p>
        </p:txBody>
      </p:sp>
      <p:pic>
        <p:nvPicPr>
          <p:cNvPr id="4" name="Picture 3" descr="C:\Documents and Settings\Пользователь\Рабочий стол\БЖД\82968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19"/>
          <a:stretch>
            <a:fillRect/>
          </a:stretch>
        </p:blipFill>
        <p:spPr bwMode="auto">
          <a:xfrm>
            <a:off x="357158" y="2357430"/>
            <a:ext cx="2143140" cy="1643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C:\Documents and Settings\Пользователь\Рабочий стол\БЖД\qngcjc cdyjeulxvvy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3702" y="2357430"/>
            <a:ext cx="2214578" cy="142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Пользователь\Рабочий стол\БЖД\11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636"/>
            <a:ext cx="2286016" cy="153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Documents and Settings\Пользователь\Рабочий стол\БЖД\zombi-240x2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30" y="4929198"/>
            <a:ext cx="1857388" cy="17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C:\Documents and Settings\Пользователь\Рабочий стол\БЖД\1272466405_40610388_6459831d6d4ed29d949a5d372ac3847d_ful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02" y="3214686"/>
            <a:ext cx="1857388" cy="150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C:\Documents and Settings\Пользователь\Рабочий стол\БЖД\alkogoliz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364" y="5357826"/>
            <a:ext cx="2000264" cy="128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C:\Documents and Settings\Пользователь\Рабочий стол\БЖД\террор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929066"/>
            <a:ext cx="1749421" cy="142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4"/>
          <p:cNvGraphicFramePr>
            <a:graphicFrameLocks/>
          </p:cNvGraphicFramePr>
          <p:nvPr/>
        </p:nvGraphicFramePr>
        <p:xfrm>
          <a:off x="0" y="0"/>
          <a:ext cx="9144000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" y="3929066"/>
            <a:ext cx="9144000" cy="292893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С-Э</a:t>
            </a:r>
            <a:r>
              <a:rPr kumimoji="0" lang="ru-RU" alt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конфликты возникают между социальными субъектами из за противоположных экономических интересов, предметом которых являются экономические блага.</a:t>
            </a:r>
            <a:endParaRPr kumimoji="0" lang="ru-RU" alt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http://img3.vashgorod.ru/uploads/images/news/t5/f3492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85728"/>
            <a:ext cx="3143272" cy="2043127"/>
          </a:xfrm>
          <a:prstGeom prst="rect">
            <a:avLst/>
          </a:prstGeom>
          <a:noFill/>
        </p:spPr>
      </p:pic>
      <p:pic>
        <p:nvPicPr>
          <p:cNvPr id="8198" name="Picture 6" descr="http://biz.liga.net/upload/iblock/d33/d33e3c5340de92bff4d45af245de035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214290"/>
            <a:ext cx="3000396" cy="2077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4"/>
          <p:cNvGraphicFramePr>
            <a:graphicFrameLocks/>
          </p:cNvGraphicFramePr>
          <p:nvPr/>
        </p:nvGraphicFramePr>
        <p:xfrm>
          <a:off x="0" y="0"/>
          <a:ext cx="9144000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" y="3929066"/>
            <a:ext cx="9144000" cy="292893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Источниками</a:t>
            </a:r>
            <a:r>
              <a:rPr kumimoji="0" lang="ru-RU" alt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конфликта являются: социальное неравенство, которое существует в обществе, и система разделения таких ценностей, как власть, социальный престиж, материальные блага, образование.</a:t>
            </a:r>
            <a:endParaRPr kumimoji="0" lang="ru-RU" alt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http://www.eurasialaw.ru/images/stories/6_97_2016/regiliy_vragd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42852"/>
            <a:ext cx="3071802" cy="2096505"/>
          </a:xfrm>
          <a:prstGeom prst="rect">
            <a:avLst/>
          </a:prstGeom>
          <a:noFill/>
        </p:spPr>
      </p:pic>
      <p:pic>
        <p:nvPicPr>
          <p:cNvPr id="7172" name="Picture 4" descr="http://letnews.ru/wp-content/uploads/2016/02/k4kn6nppLu-800x6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142852"/>
            <a:ext cx="2928958" cy="20177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4"/>
          <p:cNvGraphicFramePr>
            <a:graphicFrameLocks/>
          </p:cNvGraphicFramePr>
          <p:nvPr/>
        </p:nvGraphicFramePr>
        <p:xfrm>
          <a:off x="0" y="0"/>
          <a:ext cx="9144000" cy="4786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8" name="Picture 4" descr="http://www.equilibri.net/wp-content/uploads/2015/11/mideast-israel-palesti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929198"/>
            <a:ext cx="2716897" cy="1785950"/>
          </a:xfrm>
          <a:prstGeom prst="rect">
            <a:avLst/>
          </a:prstGeom>
          <a:noFill/>
        </p:spPr>
      </p:pic>
      <p:pic>
        <p:nvPicPr>
          <p:cNvPr id="6150" name="Picture 6" descr="http://www.chinamodern.ru/wp-content/uploads/naselenie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4929198"/>
            <a:ext cx="2786082" cy="1785950"/>
          </a:xfrm>
          <a:prstGeom prst="rect">
            <a:avLst/>
          </a:prstGeom>
          <a:noFill/>
        </p:spPr>
      </p:pic>
      <p:pic>
        <p:nvPicPr>
          <p:cNvPr id="6152" name="Picture 8" descr="http://works.doklad.ru/images/r-ybVsW8Lww/m6aab474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43240" y="4929198"/>
            <a:ext cx="2828916" cy="17764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/>
          <p:cNvGraphicFramePr>
            <a:graphicFrameLocks/>
          </p:cNvGraphicFramePr>
          <p:nvPr/>
        </p:nvGraphicFramePr>
        <p:xfrm>
          <a:off x="0" y="2714620"/>
          <a:ext cx="9144000" cy="4365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" y="642918"/>
            <a:ext cx="9144000" cy="157163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 lnSpcReduction="20000"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Стадии развития чрезвычайной ситуации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71472" y="142852"/>
            <a:ext cx="8143932" cy="1714512"/>
          </a:xfrm>
          <a:prstGeom prst="rec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Предупреждение чрезвычайной ситуации социального характера </a:t>
            </a:r>
            <a:endParaRPr kumimoji="0" lang="ru-RU" alt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это</a:t>
            </a:r>
            <a:endParaRPr kumimoji="0" lang="ru-RU" alt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428596" y="2214554"/>
            <a:ext cx="8215370" cy="42862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Wingdings 3" pitchFamily="18" charset="2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Комплекс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силовых профилактических мероприятий, проводимых заблаговременно и направленных на максимально возможное снижение риска возникновения чрезвычайных ситуаций социального характера в ее кризисных проявлениях.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71472" y="214290"/>
            <a:ext cx="8001023" cy="14287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Разрешение ЧС социального характера это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14282" y="2000240"/>
            <a:ext cx="8572527" cy="43672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342900" marR="0" lvl="0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Wingdings 3" pitchFamily="18" charset="2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Комплекс не силовых и силовых неотложных действий правоохранительных, законодательных и других органов власти, направленных на локализацию и ликвидацию кризисных зон, восстановление правопорядка и законности, прекращение противоправных действий, недопущение возможных людских жертв и материальных потерь.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 txBox="1">
            <a:spLocks/>
          </p:cNvSpPr>
          <p:nvPr/>
        </p:nvSpPr>
        <p:spPr>
          <a:xfrm>
            <a:off x="0" y="0"/>
            <a:ext cx="9144000" cy="521495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180975" marR="0" lvl="0" indent="-714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борьбу с ЧС социального характера направлена деятельность мирового сообщества, государств, правительств, специальных служб. Важное место в общей системе противодействия социальным ЧС принадлежит населению, каждому из нас. Своими умениями,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знаниями,правильными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своевременными действиями можно предотвратить многие ЧС социального характера, смягчить тяжесть их последствий.</a:t>
            </a:r>
          </a:p>
          <a:p>
            <a:pPr marL="180975" marR="0" lvl="0" indent="-714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0975" marR="0" lvl="0" indent="-714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Сам по себе этот процесс может остановиться только тогда, когда все будет уничтожено. Поэтому для его локализации необходимы совместные активные действия всех здоровых сил общества. Однако в условиях дестабилизации, вызванной ЧС социального характера, их не так уж и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много.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0975" marR="0" lvl="0" indent="-714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http://04.mchs.gov.ru/upload/site63/iblock/bd6/bd6c4bf1966812ef534b463eb900d642-440x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14950"/>
            <a:ext cx="3214678" cy="1643050"/>
          </a:xfrm>
          <a:prstGeom prst="rect">
            <a:avLst/>
          </a:prstGeom>
          <a:noFill/>
        </p:spPr>
      </p:pic>
      <p:pic>
        <p:nvPicPr>
          <p:cNvPr id="2052" name="Picture 4" descr="http://redcross.crimea.ua/photos/news/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5214950"/>
            <a:ext cx="2571768" cy="1643050"/>
          </a:xfrm>
          <a:prstGeom prst="rect">
            <a:avLst/>
          </a:prstGeom>
          <a:noFill/>
        </p:spPr>
      </p:pic>
      <p:pic>
        <p:nvPicPr>
          <p:cNvPr id="2054" name="Picture 6" descr="http://carcasson.com/wp-content/gallery/18/California-Business-Arbitration-Lawy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5214950"/>
            <a:ext cx="3143240" cy="1643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3" pitchFamily="18" charset="2"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Социальные чрезвычайные ситуации – самые распространенные в обществе. Они встречаются повсеместно каждый день. Постоянно человек сталкивается именно с ними, и поэтому именно о них нужно знать больше всего и быть готовым в любой ситуации помочь себе и людям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https://thumbs.dreamstime.com/z/%D0%B3%D0%BE-%D1%83%D0%B1%D1%8C-%D0%BC%D0%B8%D1%80%D0%B0-398381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5286388"/>
            <a:ext cx="2226481" cy="1571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 txBox="1">
            <a:spLocks/>
          </p:cNvSpPr>
          <p:nvPr/>
        </p:nvSpPr>
        <p:spPr>
          <a:xfrm>
            <a:off x="0" y="0"/>
            <a:ext cx="5715008" cy="2143116"/>
          </a:xfrm>
          <a:prstGeom prst="rect">
            <a:avLst/>
          </a:prstGeom>
        </p:spPr>
        <p:txBody>
          <a:bodyPr/>
          <a:lstStyle/>
          <a:p>
            <a:pPr marL="0" marR="0" lvl="0" indent="1095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Одно из мест</a:t>
            </a: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жизни современного общества занимают ЧС социального характера: войны, террористические акты, захват заложников, кражи, мошенничество, азартные игры, изнасилования, вредные и опасные привычки, массовые скопления людей, неформальные объединения. </a:t>
            </a:r>
          </a:p>
          <a:p>
            <a:pPr marL="0" marR="0" lvl="0" indent="1095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1095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Их общее количество, разновидность, масштабы последствий постоянно растут.</a:t>
            </a:r>
          </a:p>
          <a:p>
            <a:pPr marL="0" marR="0" lvl="0" indent="1095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1095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Специфическая особенность социальных ЧС заключается в том, что все они возникают в сфере взаимоотношений между людьми и зависят от человека. ЧС социального характера сознательно планируются, готовятся, проводятся людьми.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550070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В отличие от опасных ситуаций в других сферах, их объектом и субъектом является социум. Особенность подобных опасностей заключается в том, что они угрожают, прежде всего, социуму и обусловлены поведенческими особенностями людей, объединенных в различные социальные группы.</a:t>
            </a:r>
            <a:endParaRPr lang="ru-RU" sz="2000" b="1" i="1" dirty="0"/>
          </a:p>
        </p:txBody>
      </p:sp>
      <p:pic>
        <p:nvPicPr>
          <p:cNvPr id="16386" name="Picture 2" descr="http://fs1.ppt4web.ru/images/16566/97803/310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0"/>
            <a:ext cx="2643206" cy="1352545"/>
          </a:xfrm>
          <a:prstGeom prst="rect">
            <a:avLst/>
          </a:prstGeom>
          <a:noFill/>
        </p:spPr>
      </p:pic>
      <p:pic>
        <p:nvPicPr>
          <p:cNvPr id="16388" name="Picture 4" descr="http://img.mosfo.ru/uploads/cc09d41dfad074ffc95e82f6cbbcfb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9" y="1428736"/>
            <a:ext cx="2571769" cy="1262062"/>
          </a:xfrm>
          <a:prstGeom prst="rect">
            <a:avLst/>
          </a:prstGeom>
          <a:noFill/>
        </p:spPr>
      </p:pic>
      <p:pic>
        <p:nvPicPr>
          <p:cNvPr id="16390" name="Picture 6" descr="http://www.kazak.com/wordpress/wp-content/uploads/2015/01/terror_madrid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3071810"/>
            <a:ext cx="3346124" cy="2172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/>
          <p:cNvSpPr txBox="1">
            <a:spLocks/>
          </p:cNvSpPr>
          <p:nvPr/>
        </p:nvSpPr>
        <p:spPr>
          <a:xfrm>
            <a:off x="457200" y="274638"/>
            <a:ext cx="8229600" cy="14398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Понятие ЧС социального характера.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1997838"/>
            <a:ext cx="8858280" cy="452431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85725" indent="23813" algn="just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Чрезвычайная ситуация социального характера - обстановка на определенной территории, сложившаяся в результате опасного социального или социально-политического явления и создающая реальную угрозу жизненно важным интересам личности, общества и государства, повлекшая многочисленные жертвы и значительные материальные потери.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1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>
            <a:normAutofit fontScale="77500" lnSpcReduction="20000"/>
          </a:bodyPr>
          <a:lstStyle>
            <a:lvl1pPr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20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6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ts val="1000"/>
              </a:spcBef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itchFamily="18" charset="2"/>
              <a:buChar char=""/>
              <a:defRPr sz="14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fld id="{F406F262-2959-4508-8BB8-828981BB1733}" type="slidenum">
              <a:rPr lang="ru-RU" altLang="ru-RU" sz="2800" smtClean="0">
                <a:solidFill>
                  <a:srgbClr val="FFFFFF"/>
                </a:solidFill>
              </a:rPr>
              <a:pPr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</a:t>
            </a:fld>
            <a:endParaRPr lang="ru-RU" altLang="ru-RU" sz="2800" smtClean="0">
              <a:solidFill>
                <a:srgbClr val="FFFFFF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-571528"/>
          <a:ext cx="9144000" cy="7429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8"/>
          <p:cNvGraphicFramePr>
            <a:graphicFrameLocks/>
          </p:cNvGraphicFramePr>
          <p:nvPr/>
        </p:nvGraphicFramePr>
        <p:xfrm>
          <a:off x="285720" y="0"/>
          <a:ext cx="8501122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58" y="3643314"/>
            <a:ext cx="8643998" cy="292387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altLang="ru-RU" sz="3600" b="1" dirty="0" smtClean="0">
                <a:solidFill>
                  <a:schemeClr val="tx1"/>
                </a:solidFill>
              </a:rPr>
              <a:t>Психическое воздействие с целью добиться от человека неправомерным способом выгодного поведения или общественно опасного деяния, называется </a:t>
            </a:r>
            <a:r>
              <a:rPr lang="ru-RU" altLang="ru-RU" sz="3600" b="1" u="sng" dirty="0" smtClean="0">
                <a:solidFill>
                  <a:schemeClr val="tx1"/>
                </a:solidFill>
              </a:rPr>
              <a:t>манипуляцией</a:t>
            </a:r>
            <a:r>
              <a:rPr lang="ru-RU" altLang="ru-RU" sz="4000" b="0" dirty="0" smtClean="0">
                <a:solidFill>
                  <a:srgbClr val="0070C0"/>
                </a:solidFill>
              </a:rPr>
              <a:t>.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13314" name="Picture 2" descr="http://u4.s.prochepetsk.ru/userfiles/picitem/img-20150513155318-6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5" y="285728"/>
            <a:ext cx="3178122" cy="2071702"/>
          </a:xfrm>
          <a:prstGeom prst="rect">
            <a:avLst/>
          </a:prstGeom>
          <a:noFill/>
        </p:spPr>
      </p:pic>
      <p:pic>
        <p:nvPicPr>
          <p:cNvPr id="13318" name="Picture 6" descr="http://rrnews.ru/sites/default/files/news/10-2014/pohishcheni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278752"/>
            <a:ext cx="2714644" cy="2078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4"/>
          <p:cNvGraphicFramePr>
            <a:graphicFrameLocks/>
          </p:cNvGraphicFramePr>
          <p:nvPr/>
        </p:nvGraphicFramePr>
        <p:xfrm>
          <a:off x="0" y="0"/>
          <a:ext cx="914400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0" y="3670478"/>
            <a:ext cx="9144001" cy="3187521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Физическое воздействие – насильственное действие, которое связано с воздействием на организм человека, часто сопровождается причинением боли или вреда здоровью с целью добиться определенного действия принуждаемым лицом.</a:t>
            </a:r>
          </a:p>
        </p:txBody>
      </p:sp>
      <p:pic>
        <p:nvPicPr>
          <p:cNvPr id="12290" name="Picture 2" descr="http://www.stolica.onego.ru/resources/i246594-contentImage1_1-origina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14291"/>
            <a:ext cx="2928958" cy="2071702"/>
          </a:xfrm>
          <a:prstGeom prst="rect">
            <a:avLst/>
          </a:prstGeom>
          <a:noFill/>
        </p:spPr>
      </p:pic>
      <p:pic>
        <p:nvPicPr>
          <p:cNvPr id="12294" name="Picture 6" descr="http://i31.fastpic.ru/big/2011/1208/54/4105f0740556e0761a998f21ec6eae5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60" y="214290"/>
            <a:ext cx="2921021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4"/>
          <p:cNvGraphicFramePr>
            <a:graphicFrameLocks/>
          </p:cNvGraphicFramePr>
          <p:nvPr/>
        </p:nvGraphicFramePr>
        <p:xfrm>
          <a:off x="0" y="409866"/>
          <a:ext cx="9144000" cy="3475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" y="3857628"/>
            <a:ext cx="9144000" cy="300037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Употребление веществ, которые разрушают организм человека и приносят множество бед и страданий – в семье, коллективе, являются социальным злом для общества.</a:t>
            </a:r>
            <a:endParaRPr kumimoji="0" lang="ru-RU" alt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 descr="http://mediksosplus.ru/alcoholizm/wp-content/uploads/2016/07/18905544-sanatoriy-protiv-alkogolizm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42852"/>
            <a:ext cx="2970232" cy="1995501"/>
          </a:xfrm>
          <a:prstGeom prst="rect">
            <a:avLst/>
          </a:prstGeom>
          <a:noFill/>
        </p:spPr>
      </p:pic>
      <p:pic>
        <p:nvPicPr>
          <p:cNvPr id="11268" name="Picture 4" descr="https://istochnik.ninarkotikam.com/wp-content/uploads/2016/03/larg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214290"/>
            <a:ext cx="2928958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4"/>
          <p:cNvGraphicFramePr>
            <a:graphicFrameLocks/>
          </p:cNvGraphicFramePr>
          <p:nvPr/>
        </p:nvGraphicFramePr>
        <p:xfrm>
          <a:off x="1" y="203804"/>
          <a:ext cx="9144000" cy="3475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" y="3714752"/>
            <a:ext cx="9144000" cy="31432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Социальные болезни – </a:t>
            </a:r>
            <a:r>
              <a:rPr kumimoji="0" lang="ru-RU" altLang="ru-RU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болезни</a:t>
            </a:r>
            <a:r>
              <a:rPr kumimoji="0" lang="ru-RU" alt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человека, которые часто возникают и распространяются в условиях неблагоприятного социально-экономического строя.</a:t>
            </a:r>
          </a:p>
        </p:txBody>
      </p:sp>
      <p:pic>
        <p:nvPicPr>
          <p:cNvPr id="10242" name="Picture 2" descr="http://vcpnd.web-box.ru/_mod_files/ce_images/classifieds/plakat-ostorozhno-spi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42852"/>
            <a:ext cx="2857520" cy="1928802"/>
          </a:xfrm>
          <a:prstGeom prst="rect">
            <a:avLst/>
          </a:prstGeom>
          <a:noFill/>
        </p:spPr>
      </p:pic>
      <p:pic>
        <p:nvPicPr>
          <p:cNvPr id="10244" name="Picture 4" descr="http://mayaksbor.ru/upload/iblock/633/633a625aba830e0aba982faa0b92591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142852"/>
            <a:ext cx="2767773" cy="178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4"/>
          <p:cNvGraphicFramePr>
            <a:graphicFrameLocks/>
          </p:cNvGraphicFramePr>
          <p:nvPr/>
        </p:nvGraphicFramePr>
        <p:xfrm>
          <a:off x="0" y="0"/>
          <a:ext cx="9144000" cy="420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1" y="3929066"/>
            <a:ext cx="9144000" cy="292893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Нарушение психики (психическое расстройство) – в широком смысле – психическое состояние, которое отличается от нормального, здорового, которое изменяет мышление, поведение, восприятие окружающего мира человеком.</a:t>
            </a:r>
          </a:p>
        </p:txBody>
      </p:sp>
      <p:pic>
        <p:nvPicPr>
          <p:cNvPr id="9218" name="Picture 2" descr="http://www.ladykiss.ru/wp-content/uploads/2015/02/dipr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42852"/>
            <a:ext cx="2928926" cy="2196695"/>
          </a:xfrm>
          <a:prstGeom prst="rect">
            <a:avLst/>
          </a:prstGeom>
          <a:noFill/>
        </p:spPr>
      </p:pic>
      <p:pic>
        <p:nvPicPr>
          <p:cNvPr id="9220" name="Picture 4" descr="http://otvet.imgsmail.ru/download/198711241_9dec78146f0a860f35cc329f4fbab1a9_8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02019" y="142852"/>
            <a:ext cx="3041981" cy="20097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802</Words>
  <Application>Microsoft Office PowerPoint</Application>
  <PresentationFormat>Экран (4:3)</PresentationFormat>
  <Paragraphs>82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Головцовы</dc:creator>
  <cp:lastModifiedBy>Головцовы</cp:lastModifiedBy>
  <cp:revision>22</cp:revision>
  <dcterms:created xsi:type="dcterms:W3CDTF">2016-03-12T22:12:10Z</dcterms:created>
  <dcterms:modified xsi:type="dcterms:W3CDTF">2016-10-06T18:49:17Z</dcterms:modified>
</cp:coreProperties>
</file>