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Знакомство с эмоциями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268760"/>
            <a:ext cx="6059016" cy="4547041"/>
          </a:xfrm>
        </p:spPr>
      </p:pic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6372200" y="5157192"/>
            <a:ext cx="2602632" cy="154503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Презентацию подготовила:</a:t>
            </a:r>
          </a:p>
          <a:p>
            <a:pPr marL="0" indent="0">
              <a:buNone/>
            </a:pP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Мошникова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Е.А. </a:t>
            </a:r>
          </a:p>
          <a:p>
            <a:pPr marL="0" indent="0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Педагог-психолог МБДОУ №129 г. Мурманска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21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Улыбнитесь друг другу!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66" t="3059" r="21891" b="3322"/>
          <a:stretch/>
        </p:blipFill>
        <p:spPr>
          <a:xfrm>
            <a:off x="2987824" y="1556792"/>
            <a:ext cx="2923580" cy="4714987"/>
          </a:xfrm>
        </p:spPr>
      </p:pic>
    </p:spTree>
    <p:extLst>
      <p:ext uri="{BB962C8B-B14F-4D97-AF65-F5344CB8AC3E}">
        <p14:creationId xmlns:p14="http://schemas.microsoft.com/office/powerpoint/2010/main" val="177529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Угадай и назови настроение</a:t>
            </a:r>
            <a:b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Когда у тебя бывает такое настроение?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2" b="9867"/>
          <a:stretch/>
        </p:blipFill>
        <p:spPr>
          <a:xfrm>
            <a:off x="2483768" y="1300861"/>
            <a:ext cx="3816423" cy="5160769"/>
          </a:xfrm>
        </p:spPr>
      </p:pic>
    </p:spTree>
    <p:extLst>
      <p:ext uri="{BB962C8B-B14F-4D97-AF65-F5344CB8AC3E}">
        <p14:creationId xmlns:p14="http://schemas.microsoft.com/office/powerpoint/2010/main" val="31207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1341" b="11290"/>
          <a:stretch/>
        </p:blipFill>
        <p:spPr>
          <a:xfrm>
            <a:off x="2411760" y="692696"/>
            <a:ext cx="4320480" cy="5564906"/>
          </a:xfrm>
        </p:spPr>
      </p:pic>
    </p:spTree>
    <p:extLst>
      <p:ext uri="{BB962C8B-B14F-4D97-AF65-F5344CB8AC3E}">
        <p14:creationId xmlns:p14="http://schemas.microsoft.com/office/powerpoint/2010/main" val="3310929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" b="10436"/>
          <a:stretch/>
        </p:blipFill>
        <p:spPr>
          <a:xfrm>
            <a:off x="2411760" y="620688"/>
            <a:ext cx="4320480" cy="5571768"/>
          </a:xfrm>
        </p:spPr>
      </p:pic>
    </p:spTree>
    <p:extLst>
      <p:ext uri="{BB962C8B-B14F-4D97-AF65-F5344CB8AC3E}">
        <p14:creationId xmlns:p14="http://schemas.microsoft.com/office/powerpoint/2010/main" val="33068320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98" b="12614"/>
          <a:stretch/>
        </p:blipFill>
        <p:spPr>
          <a:xfrm>
            <a:off x="2267744" y="668708"/>
            <a:ext cx="4248472" cy="5406107"/>
          </a:xfrm>
        </p:spPr>
      </p:pic>
    </p:spTree>
    <p:extLst>
      <p:ext uri="{BB962C8B-B14F-4D97-AF65-F5344CB8AC3E}">
        <p14:creationId xmlns:p14="http://schemas.microsoft.com/office/powerpoint/2010/main" val="215393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82" b="12614"/>
          <a:stretch/>
        </p:blipFill>
        <p:spPr>
          <a:xfrm>
            <a:off x="2483768" y="692696"/>
            <a:ext cx="4320480" cy="5618415"/>
          </a:xfrm>
        </p:spPr>
      </p:pic>
    </p:spTree>
    <p:extLst>
      <p:ext uri="{BB962C8B-B14F-4D97-AF65-F5344CB8AC3E}">
        <p14:creationId xmlns:p14="http://schemas.microsoft.com/office/powerpoint/2010/main" val="6190927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Загадка «Отгадай эмоцию»</a:t>
            </a:r>
            <a:endParaRPr lang="ru-RU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6" b="12144"/>
          <a:stretch/>
        </p:blipFill>
        <p:spPr>
          <a:xfrm>
            <a:off x="1115616" y="1412776"/>
            <a:ext cx="7322191" cy="4565103"/>
          </a:xfrm>
        </p:spPr>
      </p:pic>
    </p:spTree>
    <p:extLst>
      <p:ext uri="{BB962C8B-B14F-4D97-AF65-F5344CB8AC3E}">
        <p14:creationId xmlns:p14="http://schemas.microsoft.com/office/powerpoint/2010/main" val="123385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949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Повтори эмоцию</a:t>
            </a:r>
            <a:endParaRPr lang="ru-RU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243530"/>
            <a:ext cx="7272808" cy="5187936"/>
          </a:xfrm>
        </p:spPr>
      </p:pic>
    </p:spTree>
    <p:extLst>
      <p:ext uri="{BB962C8B-B14F-4D97-AF65-F5344CB8AC3E}">
        <p14:creationId xmlns:p14="http://schemas.microsoft.com/office/powerpoint/2010/main" val="235791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нужно сделать, чтобы девочка стала снова радостной?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25" t="1" r="4583" b="391"/>
          <a:stretch/>
        </p:blipFill>
        <p:spPr>
          <a:xfrm>
            <a:off x="2699792" y="1412776"/>
            <a:ext cx="3198807" cy="5053536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9" r="50545" b="383"/>
          <a:stretch/>
        </p:blipFill>
        <p:spPr>
          <a:xfrm>
            <a:off x="2699792" y="1412776"/>
            <a:ext cx="3288698" cy="5112568"/>
          </a:xfrm>
        </p:spPr>
      </p:pic>
    </p:spTree>
    <p:extLst>
      <p:ext uri="{BB962C8B-B14F-4D97-AF65-F5344CB8AC3E}">
        <p14:creationId xmlns:p14="http://schemas.microsoft.com/office/powerpoint/2010/main" val="1617218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41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Знакомство с эмоциями</vt:lpstr>
      <vt:lpstr>Угадай и назови настроение Когда у тебя бывает такое настроение?</vt:lpstr>
      <vt:lpstr>Презентация PowerPoint</vt:lpstr>
      <vt:lpstr>Презентация PowerPoint</vt:lpstr>
      <vt:lpstr>Презентация PowerPoint</vt:lpstr>
      <vt:lpstr>Презентация PowerPoint</vt:lpstr>
      <vt:lpstr>Загадка «Отгадай эмоцию»</vt:lpstr>
      <vt:lpstr>Повтори эмоцию</vt:lpstr>
      <vt:lpstr>Что нужно сделать, чтобы девочка стала снова радостной?</vt:lpstr>
      <vt:lpstr>Улыбнитесь друг другу!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Лизка</dc:creator>
  <cp:lastModifiedBy>Лизка</cp:lastModifiedBy>
  <cp:revision>5</cp:revision>
  <dcterms:created xsi:type="dcterms:W3CDTF">2022-03-25T10:52:14Z</dcterms:created>
  <dcterms:modified xsi:type="dcterms:W3CDTF">2022-03-25T11:42:10Z</dcterms:modified>
</cp:coreProperties>
</file>