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unik.ru/wp-content/uploads/2019/01/b5c6566094c3a7fb2dd6-768x5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6326"/>
            <a:ext cx="3120281" cy="2080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get-pdb/477388/b2e0e8f7-930b-45f9-8770-bb53698568b6/s12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5974" y="1556792"/>
            <a:ext cx="4068513" cy="26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vatars.mds.yandex.net/get-pdb/216365/2ee40ffd-b6a4-4a23-9201-27c6cb480755/s12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3796270"/>
            <a:ext cx="2860524" cy="2626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static.moydom.ru/st1/zgljzmvj/145850130356eef6b7ab3e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90841"/>
            <a:ext cx="3554183" cy="236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i.pinimg.com/originals/35/57/2c/35572cceaaeb14837c38c79ef7120cac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951" y="3878389"/>
            <a:ext cx="295232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98615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Velichko</cp:lastModifiedBy>
  <cp:revision>1</cp:revision>
  <dcterms:modified xsi:type="dcterms:W3CDTF">2020-01-14T05:13:33Z</dcterms:modified>
</cp:coreProperties>
</file>