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3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34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2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0906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893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6052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724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643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93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92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849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99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38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518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17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990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14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02B01-12F4-43EA-9300-422D0D416ACB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D26697A-DE8E-4D38-B70B-1DD9EFDAB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55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273" y="1"/>
            <a:ext cx="10603345" cy="4692072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дошкольное образовательное учреждение </a:t>
            </a: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сад «</a:t>
            </a:r>
            <a:r>
              <a:rPr lang="ru-RU" sz="18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Сурская</a:t>
            </a:r>
            <a: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сказка» с. Засечное </a:t>
            </a:r>
            <a:br>
              <a:rPr lang="ru-RU" sz="18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Пензенского района Пензенской области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Семейная гостиная в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подготовительной группе 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компенсирующей направленности 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«Формирование чувства времени 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временных представлений у детей. 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адвент-календаря»</a:t>
            </a:r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831273" y="3870036"/>
            <a:ext cx="11924145" cy="2678547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педагог-дефектолог</a:t>
            </a:r>
          </a:p>
          <a:p>
            <a:pPr algn="ctr"/>
            <a:r>
              <a:rPr lang="ru-RU" sz="2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Файсханова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Галия </a:t>
            </a:r>
            <a:r>
              <a:rPr lang="ru-RU" sz="20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Салиховна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F1D734-F1C0-41D4-980A-0F623D980BA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930" y="4457528"/>
            <a:ext cx="2566670" cy="20910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492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6218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764" y="-711199"/>
            <a:ext cx="11517745" cy="6807200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B721845C-4362-4DBE-A65B-84CC1BBB6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526" y="975206"/>
            <a:ext cx="8366991" cy="557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027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764" y="-64655"/>
            <a:ext cx="11462327" cy="6160655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дошкольном возрасте формируются первые представления о времени, наполненном жизнью и трудом. Детям необходимо научиться самим ориентироваться во времени: определять, измерять время (правильно обозначая в речи), чувствовать его длительность. 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8" name="Picture 14" descr="Picture background">
            <a:extLst>
              <a:ext uri="{FF2B5EF4-FFF2-40B4-BE49-F238E27FC236}">
                <a16:creationId xmlns:a16="http://schemas.microsoft.com/office/drawing/2014/main" id="{F48B720C-8A44-4049-8BD5-CD7CCAE5F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930" y="3142673"/>
            <a:ext cx="3505994" cy="337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728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000" y="-452582"/>
            <a:ext cx="11453091" cy="6548581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Постепенно начинайте знакомить ребенка с календарем, понятиями года, месяца, недели. В игре, в совместном чтении связывайте то или иное время года с приметами собственной жизни ребенка (зимой ты будешь кататься на санках, а летом - купаться в речке) и жизни окружающего мира, природы (весной на ветках вырастают листочки, а осенью они опадают). Побуждайте ребенка самостоятельно находить особенности того или иного дня недели, месяца или времени года. 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92C88C7-A4D6-4208-8F0F-972A0EBD6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382" y="3636203"/>
            <a:ext cx="4294910" cy="304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982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381" y="600364"/>
            <a:ext cx="11203709" cy="5495635"/>
          </a:xfrm>
        </p:spPr>
        <p:txBody>
          <a:bodyPr numCol="2"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Говорят, что он тяжелый, 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 дружит с ним бездельник,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работу, в садик, в школу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Отправляет … (понедельник).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Весь в заботах спозаранку,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 напоит и накормит.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вторым стоит по рангу.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Ну, конечно, это … (вторник).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Недели не начало, и даже не конец, 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Коль сразу ты ответишь, то и молодец.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день назовешь ты без труда,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Середина рабочей недели… (среда).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выходных рукой подать, 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день как благодать.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 недели он поверг,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средний день … (четверг).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E5245FF-27B1-4FB1-A61B-614E3F729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833" y="4317887"/>
            <a:ext cx="3499149" cy="237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571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C5C4DE0B-1342-413C-AB59-7162ED4DD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643" y="1362366"/>
            <a:ext cx="7106339" cy="34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381" y="600364"/>
            <a:ext cx="11203709" cy="5495635"/>
          </a:xfrm>
        </p:spPr>
        <p:txBody>
          <a:bodyPr numCol="2"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среду мама Кате подарила платье.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прошло два дня всего,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испачкала его.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Катеньку переодели,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какой был день недели? (Пятница)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спешим мы на работу,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Отсыпаемся в … (субботу).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лучший день недели,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будни надоели.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Спим подольше, пьем варенье,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выходной день … (воскресенье).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168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1550" y="7389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86546" y="-452582"/>
            <a:ext cx="11453091" cy="6548581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2AE6CBF3-9F65-4C99-BD14-3961A15ED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59" y="0"/>
            <a:ext cx="68289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212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6218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764" y="-711199"/>
            <a:ext cx="11517745" cy="6807200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«АДВЕНТ – КАЛЕНДАРЬ» – СОВРЕМЕННАЯ ИГРОВАЯ ФОРМА ОБУЧЕНИЯ ВРЕМЕННЫМ ПРЕДСТАВЛЕНИЯМ.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5E6EFFE2-8A97-4C22-96BB-32E4771E2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526" y="1362364"/>
            <a:ext cx="7181200" cy="533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232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6218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8764" y="-831271"/>
            <a:ext cx="11517745" cy="6807200"/>
          </a:xfrm>
        </p:spPr>
        <p:txBody>
          <a:bodyPr/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«АДВЕНТ – КАЛЕНДАРЬ» – СОВРЕМЕННАЯ ИГРОВАЯ ФОРМА ОБУЧЕНИЯ ВРЕМЕННЫМ ПРЕДСТАВЛЕНИЯМ.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D824883A-B755-41A1-B811-84FD18D10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50" y="1467425"/>
            <a:ext cx="5178713" cy="517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>
            <a:extLst>
              <a:ext uri="{FF2B5EF4-FFF2-40B4-BE49-F238E27FC236}">
                <a16:creationId xmlns:a16="http://schemas.microsoft.com/office/drawing/2014/main" id="{79FAEEB2-6928-4181-93E6-DBA95952F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931" y="1467425"/>
            <a:ext cx="5178713" cy="517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381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E80A73-3580-47A1-BB7B-827A714E5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0"/>
            <a:ext cx="10012218" cy="5495635"/>
          </a:xfrm>
        </p:spPr>
        <p:txBody>
          <a:bodyPr>
            <a:normAutofit/>
          </a:bodyPr>
          <a:lstStyle/>
          <a:p>
            <a:pPr algn="ctr"/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1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956AFA-87C4-48E5-A9F2-DDABD1EF2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8000" y="-498764"/>
            <a:ext cx="11453091" cy="6761019"/>
          </a:xfrm>
        </p:spPr>
        <p:txBody>
          <a:bodyPr>
            <a:normAutofit/>
          </a:bodyPr>
          <a:lstStyle/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родители, </a:t>
            </a:r>
          </a:p>
          <a:p>
            <a:pPr algn="ctr"/>
            <a:r>
              <a:rPr lang="ru-RU" sz="2400" b="1" i="1" u="sng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игровая </a:t>
            </a:r>
            <a:r>
              <a:rPr lang="ru-RU" sz="2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</a:t>
            </a:r>
            <a:r>
              <a:rPr lang="ru-RU" sz="2400" b="1" i="1" u="sng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составления адвент-календаря</a:t>
            </a:r>
            <a:r>
              <a:rPr lang="ru-RU" sz="2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ctr"/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развивает умение визуализировать и озвучивать причинно-следственные связи между собой и окружающими предметами;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развивает всесторонне развитую личность;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воспитывает у детей желание участвовать в совместной деятельности со всеми участниками образовательного процесса, активнее использовать знания в повседневной жизни;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развивать любознательность, воображение, мышление, умение строить догадки и предположения;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позволяет формировать временные представления у детей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коррекционно-образовательного процесса.</a:t>
            </a:r>
          </a:p>
          <a:p>
            <a:pPr algn="ctr">
              <a:lnSpc>
                <a:spcPct val="150000"/>
              </a:lnSpc>
            </a:pP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255201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</TotalTime>
  <Words>221</Words>
  <Application>Microsoft Office PowerPoint</Application>
  <PresentationFormat>Широкоэкранный</PresentationFormat>
  <Paragraphs>78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  Муниципальное бюджетное дошкольное образовательное учреждение  детский сад «Сурская сказка» с. Засечное  Пензенского района Пензенской области   Семейная гостиная в  подготовительной группе  компенсирующей направленности  «Формирование чувства времени  и временных представлений у детей.  Изготовление адвент-календаря» </vt:lpstr>
      <vt:lpstr>    </vt:lpstr>
      <vt:lpstr>    </vt:lpstr>
      <vt:lpstr>    </vt:lpstr>
      <vt:lpstr>    </vt:lpstr>
      <vt:lpstr>    </vt:lpstr>
      <vt:lpstr>    </vt:lpstr>
      <vt:lpstr>    </vt:lpstr>
      <vt:lpstr>    </vt:lpstr>
      <vt:lpstr>  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семейной гостиной в  подготовительной группе  компенсирующей направленности  «Формирование чувства времени и временных представлений у детей.  Изготовление адвент-календаря» </dc:title>
  <dc:creator>Галия</dc:creator>
  <cp:lastModifiedBy>Галия</cp:lastModifiedBy>
  <cp:revision>13</cp:revision>
  <dcterms:created xsi:type="dcterms:W3CDTF">2024-10-28T18:39:19Z</dcterms:created>
  <dcterms:modified xsi:type="dcterms:W3CDTF">2024-10-29T03:34:06Z</dcterms:modified>
</cp:coreProperties>
</file>