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3"/>
  </p:notesMasterIdLst>
  <p:sldIdLst>
    <p:sldId id="281" r:id="rId2"/>
    <p:sldId id="260" r:id="rId3"/>
    <p:sldId id="261" r:id="rId4"/>
    <p:sldId id="284" r:id="rId5"/>
    <p:sldId id="264" r:id="rId6"/>
    <p:sldId id="282" r:id="rId7"/>
    <p:sldId id="269" r:id="rId8"/>
    <p:sldId id="283" r:id="rId9"/>
    <p:sldId id="285" r:id="rId10"/>
    <p:sldId id="268" r:id="rId11"/>
    <p:sldId id="273" r:id="rId12"/>
    <p:sldId id="272" r:id="rId13"/>
    <p:sldId id="280" r:id="rId14"/>
    <p:sldId id="286" r:id="rId15"/>
    <p:sldId id="279" r:id="rId16"/>
    <p:sldId id="287" r:id="rId17"/>
    <p:sldId id="278" r:id="rId18"/>
    <p:sldId id="288" r:id="rId19"/>
    <p:sldId id="289" r:id="rId20"/>
    <p:sldId id="270" r:id="rId21"/>
    <p:sldId id="27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33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4" d="100"/>
          <a:sy n="74" d="100"/>
        </p:scale>
        <p:origin x="-114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1720DA-D919-4BAC-9387-E3AD96E8BD9B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58C13-9E49-4DDA-8FD0-C5B74770FA1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012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D8DF-DF99-4263-955D-11D5C91D706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70EC-F1F8-4435-B066-986D10061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D8DF-DF99-4263-955D-11D5C91D706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70EC-F1F8-4435-B066-986D10061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D8DF-DF99-4263-955D-11D5C91D706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70EC-F1F8-4435-B066-986D10061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D8DF-DF99-4263-955D-11D5C91D706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70EC-F1F8-4435-B066-986D10061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D8DF-DF99-4263-955D-11D5C91D706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70EC-F1F8-4435-B066-986D10061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D8DF-DF99-4263-955D-11D5C91D706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70EC-F1F8-4435-B066-986D10061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D8DF-DF99-4263-955D-11D5C91D706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70EC-F1F8-4435-B066-986D10061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D8DF-DF99-4263-955D-11D5C91D706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70EC-F1F8-4435-B066-986D10061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D8DF-DF99-4263-955D-11D5C91D706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70EC-F1F8-4435-B066-986D10061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D8DF-DF99-4263-955D-11D5C91D706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70EC-F1F8-4435-B066-986D10061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65D8DF-DF99-4263-955D-11D5C91D706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470EC-F1F8-4435-B066-986D10061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5D8DF-DF99-4263-955D-11D5C91D7060}" type="datetimeFigureOut">
              <a:rPr lang="ru-RU" smtClean="0"/>
              <a:pPr/>
              <a:t>03.04.2022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F470EC-F1F8-4435-B066-986D100615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asyengl.ucoz.ru/_ld/405/s724620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3115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84784"/>
            <a:ext cx="8229600" cy="180020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</a:rPr>
              <a:t>КОСМИЧЕСКИЙ МАРАФОН</a:t>
            </a:r>
            <a:endParaRPr lang="ru-RU" sz="7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404664"/>
            <a:ext cx="3765104" cy="604867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Алексей  Леонов 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первым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вышел </a:t>
            </a:r>
            <a:b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открытый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космос в 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1965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году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://udivimenia.ru/wp-content/uploads/2013/05/Leonov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328" y="416740"/>
            <a:ext cx="4406475" cy="58925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154362"/>
          </a:xfrm>
        </p:spPr>
        <p:txBody>
          <a:bodyPr>
            <a:normAutofit/>
          </a:bodyPr>
          <a:lstStyle/>
          <a:p>
            <a:pPr algn="l"/>
            <a:r>
              <a:rPr lang="ru-RU" sz="4000" dirty="0" smtClean="0">
                <a:solidFill>
                  <a:srgbClr val="002060"/>
                </a:solidFill>
              </a:rPr>
              <a:t/>
            </a:r>
            <a:br>
              <a:rPr lang="ru-RU" sz="4000" dirty="0" smtClean="0">
                <a:solidFill>
                  <a:srgbClr val="002060"/>
                </a:solidFill>
              </a:rPr>
            </a:b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://chezasite.com/media/2015-10/kinopoisk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76672"/>
            <a:ext cx="7956684" cy="57606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Лайка</a:t>
            </a:r>
            <a:endParaRPr lang="ru-RU" sz="9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denvistorii.ru/sites/default/files/2016-10/Stamps_of_Hunga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56792"/>
            <a:ext cx="3997473" cy="4851158"/>
          </a:xfrm>
          <a:prstGeom prst="rect">
            <a:avLst/>
          </a:prstGeom>
          <a:noFill/>
        </p:spPr>
      </p:pic>
      <p:pic>
        <p:nvPicPr>
          <p:cNvPr id="5124" name="Picture 4" descr="http://mydoggy.ru/wp-content/gallery/post_for_notes2/lai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556792"/>
            <a:ext cx="4067944" cy="48511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645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вопрос: Кто полетел вслед за Лайкой?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Рекс и Жучка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Шарик и Тузик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Дружок и Бобик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Белка и Стрелка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uploads.neatorama.com/images/posts/117/79/79117/1422059844-0.jpg"/>
          <p:cNvPicPr>
            <a:picLocks noChangeAspect="1" noChangeArrowheads="1"/>
          </p:cNvPicPr>
          <p:nvPr/>
        </p:nvPicPr>
        <p:blipFill>
          <a:blip r:embed="rId3" cstate="print"/>
          <a:srcRect l="5082" t="5800" r="19954" b="5260"/>
          <a:stretch>
            <a:fillRect/>
          </a:stretch>
        </p:blipFill>
        <p:spPr bwMode="auto">
          <a:xfrm>
            <a:off x="4860032" y="2996952"/>
            <a:ext cx="3866517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46450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Белка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Стрелка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полетели вслед за Лайкой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uploads.neatorama.com/images/posts/117/79/79117/1422059844-0.jpg"/>
          <p:cNvPicPr>
            <a:picLocks noChangeAspect="1" noChangeArrowheads="1"/>
          </p:cNvPicPr>
          <p:nvPr/>
        </p:nvPicPr>
        <p:blipFill>
          <a:blip r:embed="rId3" cstate="print"/>
          <a:srcRect l="5082" t="5800" r="19954" b="5260"/>
          <a:stretch>
            <a:fillRect/>
          </a:stretch>
        </p:blipFill>
        <p:spPr bwMode="auto">
          <a:xfrm>
            <a:off x="4860032" y="2996952"/>
            <a:ext cx="3866517" cy="33123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72828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87444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 вопрос: первый космический корабль доставивший космонавтов к Луне? Имя командира?</a:t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Протон-6 ; Даниэль Томас Барри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Апполон-11; Нил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Армстронг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Орион-13;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Даффи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Брайан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static1.repo.aif.ru/1/0b/523058/da7be2b385fe906cb620b0c87ae600d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0689" y="3717032"/>
            <a:ext cx="4120552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274638"/>
            <a:ext cx="3538736" cy="625070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4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ервый космический корабль доставивший космонавтов к Луне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Апполон-11</a:t>
            </a: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Им командовал 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Нил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Армстронг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www.gottahaverockandroll.com/ItemImages/000030/mar20-719_lg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81" y="332656"/>
            <a:ext cx="4697267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4463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54562"/>
          </a:xfrm>
        </p:spPr>
        <p:txBody>
          <a:bodyPr>
            <a:normAutofit/>
          </a:bodyPr>
          <a:lstStyle/>
          <a:p>
            <a:endParaRPr lang="ru-RU" sz="9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fantesi.ru/image/night-sky-with-moon-and-star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8810924" cy="63367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thumbs.dreamstime.com/b/%D1%87%D1%83%D0%B6%D0%B5%D0%B7%D0%B5%D0%BC%D0%B5%D1%86-%D0%B8-%D0%B0%D1%81%D1%82%D1%80%D0%BE%D0%BD%D0%B0%D0%B2%D1%82-%D0%B2-%D0%BA%D0%BE%D1%81%D0%BC%D0%BE%D1%81%D0%B5-%D0%BD%D0%B0-%D0%BB%D1%83%D0%BD%D0%B5-2907525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045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static.vecteezy.com/system/resources/previews/000/432/209/large_2x/space-theme-with-two-astronauts-and-alien-with-flag-vect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5375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pic>
        <p:nvPicPr>
          <p:cNvPr id="16388" name="Picture 4" descr="http://cs623226.vk.me/v623226367/287cc/xBqjeDEWPI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4664"/>
            <a:ext cx="8136904" cy="60718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5616624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 вопрос: 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кто из учёных нашей страны является   основоположником космонавтики?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К. Э. Циолковский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Ю. А.Гагарин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П. Королёв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5400600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7030A0"/>
                </a:solidFill>
              </a:rPr>
              <a:t>6 вопрос: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b="1" dirty="0" smtClean="0">
                <a:solidFill>
                  <a:srgbClr val="7030A0"/>
                </a:solidFill>
              </a:rPr>
              <a:t>конструктор ракетно-космических систем </a:t>
            </a:r>
            <a:br>
              <a:rPr lang="ru-RU" b="1" dirty="0" smtClean="0">
                <a:solidFill>
                  <a:srgbClr val="7030A0"/>
                </a:solidFill>
              </a:rPr>
            </a:br>
            <a:r>
              <a:rPr lang="ru-RU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К. Э. Циолковский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Ю. А.Гагарин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 П. Королёв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4680520"/>
          </a:xfrm>
        </p:spPr>
        <p:txBody>
          <a:bodyPr>
            <a:normAutofit fontScale="90000"/>
          </a:bodyPr>
          <a:lstStyle/>
          <a:p>
            <a:r>
              <a:rPr lang="ru-RU" sz="60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 вопрос</a:t>
            </a:r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позывной Ю.А. Гагарина</a:t>
            </a:r>
            <a:b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Кедр            3. Земля</a:t>
            </a: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Мир            4. Чайка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468052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Ответ: </a:t>
            </a:r>
            <a:b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позывной Ю.А. Гагарина</a:t>
            </a:r>
            <a:b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Кедр</a:t>
            </a:r>
            <a:r>
              <a:rPr lang="ru-RU" sz="9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9800" dirty="0">
                <a:latin typeface="Times New Roman" pitchFamily="18" charset="0"/>
                <a:cs typeface="Times New Roman" pitchFamily="18" charset="0"/>
              </a:rPr>
            </a:br>
            <a:endParaRPr lang="ru-RU" sz="9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1181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14" y="0"/>
            <a:ext cx="912938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91264" cy="4032448"/>
          </a:xfrm>
        </p:spPr>
        <p:txBody>
          <a:bodyPr>
            <a:normAutofit fontScale="90000"/>
          </a:bodyPr>
          <a:lstStyle/>
          <a:p>
            <a:pPr algn="l"/>
            <a:r>
              <a:rPr lang="ru-RU" sz="31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 вопрос:</a:t>
            </a:r>
            <a:r>
              <a:rPr lang="ru-RU" sz="31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назовите имя первой женщины, покорившей космос. </a:t>
            </a:r>
            <a: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1.С. Савицкая             3. В. Терешкова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Е. </a:t>
            </a:r>
            <a:r>
              <a:rPr lang="ru-RU" sz="36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Кондакова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4. Е. Серова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Женщины космонавты СССР и Росси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05117" y="1772816"/>
            <a:ext cx="122413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Список женщин космонавтов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63717" y="1772816"/>
            <a:ext cx="1360211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Женщины из России побывавшие в космосе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1590" y="4365104"/>
            <a:ext cx="126233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Женщины космонавты СССР и России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05117" y="4372054"/>
            <a:ext cx="1300274" cy="193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14" y="0"/>
            <a:ext cx="912938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0" y="1052736"/>
            <a:ext cx="3312368" cy="4752528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Валенитна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Терешкова – 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первая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женщина -космонавт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Женщины космонавты СССР и Росси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4392488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218696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19256" cy="468052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вопрос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Кто из советских космонавтов первым вышел в открытый космос?</a:t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Титов                      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 Гречко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 Леонов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42" name="Picture 2" descr="http://raax.ru/wp-content/uploads/2015/04/tit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564904"/>
            <a:ext cx="2160240" cy="3084598"/>
          </a:xfrm>
          <a:prstGeom prst="rect">
            <a:avLst/>
          </a:prstGeom>
          <a:noFill/>
        </p:spPr>
      </p:pic>
      <p:pic>
        <p:nvPicPr>
          <p:cNvPr id="10244" name="Picture 4" descr="http://udivimenia.ru/wp-content/uploads/2013/05/Leonov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6561" y="3068960"/>
            <a:ext cx="2376264" cy="3177671"/>
          </a:xfrm>
          <a:prstGeom prst="rect">
            <a:avLst/>
          </a:prstGeom>
          <a:noFill/>
        </p:spPr>
      </p:pic>
      <p:pic>
        <p:nvPicPr>
          <p:cNvPr id="10246" name="Picture 6" descr="http://tainy.net/wp-content/uploads/2010/04/12586101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2945" y="2574758"/>
            <a:ext cx="2381250" cy="30099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9803" y="274638"/>
            <a:ext cx="3866996" cy="60346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Алексей 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Леонов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первым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вышел 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 открытый космос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44" name="Picture 4" descr="http://udivimenia.ru/wp-content/uploads/2013/05/Leonov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328" y="416740"/>
            <a:ext cx="4406475" cy="58925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5265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top-bal.ru/pars_docs/refs/62/61287/61287_html_6cc35d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29386" cy="6857999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4392488"/>
          </a:xfrm>
        </p:spPr>
        <p:txBody>
          <a:bodyPr>
            <a:normAutofit/>
          </a:bodyPr>
          <a:lstStyle/>
          <a:p>
            <a:pPr algn="l"/>
            <a:r>
              <a:rPr lang="ru-RU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b="1" u="sng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  <a:r>
              <a:rPr lang="ru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В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каком году человек вышел в открытый космос?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3.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4. </a:t>
            </a:r>
            <a:b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1963       1965      1968       2014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226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1902</TotalTime>
  <Words>84</Words>
  <Application>Microsoft Office PowerPoint</Application>
  <PresentationFormat>Экран (4:3)</PresentationFormat>
  <Paragraphs>17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КОСМИЧЕСКИЙ МАРАФОН</vt:lpstr>
      <vt:lpstr>Презентация PowerPoint</vt:lpstr>
      <vt:lpstr>1 вопрос:  позывной Ю.А. Гагарина    1. Кедр            3. Земля  2. Мир            4. Чайка  </vt:lpstr>
      <vt:lpstr> Ответ:  позывной Ю.А. Гагарина    1. Кедр </vt:lpstr>
      <vt:lpstr>2 вопрос: назовите имя первой женщины, покорившей космос.  1.С. Савицкая             3. В. Терешкова      2. Е. Кондакова                4. Е. Серова </vt:lpstr>
      <vt:lpstr>     ОТВЕТ: Валенитна  Терешкова – первая женщина -космонавт      </vt:lpstr>
      <vt:lpstr> 3 вопрос: Кто из советских космонавтов первым вышел в открытый космос?  1. Г. Титов                       3. Г. Гречко                     2. А. Леонов                                                                                                                       </vt:lpstr>
      <vt:lpstr>      ОТВЕТ: Алексей  Леонов  первым вышел  в открытый космос                                                                                                                                            </vt:lpstr>
      <vt:lpstr>4 вопрос: В каком году человек вышел в открытый космос?    1.            2.            3.           4.  1963       1965      1968       2014 </vt:lpstr>
      <vt:lpstr> ОТВЕТ: Алексей  Леонов  первым вышел  в открытый космос в  1965 году  </vt:lpstr>
      <vt:lpstr> </vt:lpstr>
      <vt:lpstr> Лайка</vt:lpstr>
      <vt:lpstr>5 вопрос: Кто полетел вслед за Лайкой? 1.Рекс и Жучка 2.Шарик и Тузик 3.Дружок и Бобик 4.Белка и Стрелка</vt:lpstr>
      <vt:lpstr>ОТВЕТ: Белка и Стрелка полетели вслед за Лайкой. </vt:lpstr>
      <vt:lpstr> 6 вопрос: первый космический корабль доставивший космонавтов к Луне? Имя командира? 1.Протон-6 ; Даниэль Томас Барри 2.Апполон-11; Нил Армстронг 3.Орион-13; Даффи Брайан </vt:lpstr>
      <vt:lpstr> ОТВЕТ: Первый космический корабль доставивший космонавтов к Луне Апполон-11  Им командовал Нил Армстронг. </vt:lpstr>
      <vt:lpstr>Презентация PowerPoint</vt:lpstr>
      <vt:lpstr>Презентация PowerPoint</vt:lpstr>
      <vt:lpstr>Презентация PowerPoint</vt:lpstr>
      <vt:lpstr>5 вопрос:  кто из учёных нашей страны является   основоположником космонавтики? 1. К. Э. Циолковский 2. Ю. А.Гагарин 3. С. П. Королёв</vt:lpstr>
      <vt:lpstr>6 вопрос: конструктор ракетно-космических систем   1. К. Э. Циолковский 2. Ю. А.Гагарин 3. С. П. Королёв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User</cp:lastModifiedBy>
  <cp:revision>194</cp:revision>
  <dcterms:created xsi:type="dcterms:W3CDTF">2010-09-28T16:34:22Z</dcterms:created>
  <dcterms:modified xsi:type="dcterms:W3CDTF">2022-04-02T23:37:02Z</dcterms:modified>
</cp:coreProperties>
</file>