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70" r:id="rId3"/>
    <p:sldId id="257" r:id="rId4"/>
    <p:sldId id="258" r:id="rId5"/>
    <p:sldId id="262" r:id="rId6"/>
    <p:sldId id="263" r:id="rId7"/>
    <p:sldId id="265" r:id="rId8"/>
    <p:sldId id="266" r:id="rId9"/>
    <p:sldId id="260" r:id="rId10"/>
    <p:sldId id="271" r:id="rId11"/>
    <p:sldId id="272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82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10015">
    <p:cover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10015">
    <p:cover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10015">
    <p:cover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10015">
    <p:cover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10015">
    <p:cover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10015">
    <p:cover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10015">
    <p:cover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10015">
    <p:cover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10015">
    <p:cover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10015">
    <p:cover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10015">
    <p:cover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10015">
    <p:cover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E:\&#1044;&#1077;&#1073;&#1102;&#1090;%20&#1044;&#1100;&#1103;&#1082;&#1086;&#1074;&#1072;%20&#1054;.&#1055;.%202015\&#1087;&#1088;&#1077;&#1079;&#1077;&#1085;&#1090;&#1072;&#1094;&#1080;&#1103;\&#1084;&#1072;&#1089;&#1083;&#1080;&#1085;&#1080;&#1094;&#1072;.avi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44;&#1077;&#1073;&#1102;&#1090;%20&#1044;&#1100;&#1103;&#1082;&#1086;&#1074;&#1072;%20&#1054;.&#1055;.%202015\&#1087;&#1088;&#1077;&#1079;&#1077;&#1085;&#1090;&#1072;&#1094;&#1080;&#1103;\1.mp3" TargetMode="Externa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44;&#1077;&#1073;&#1102;&#1090;%20&#1044;&#1100;&#1103;&#1082;&#1086;&#1074;&#1072;%20&#1054;.&#1055;.%202015\&#1087;&#1088;&#1077;&#1079;&#1077;&#1085;&#1090;&#1072;&#1094;&#1080;&#1103;\2.mp3" TargetMode="Externa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44;&#1077;&#1073;&#1102;&#1090;%20&#1044;&#1100;&#1103;&#1082;&#1086;&#1074;&#1072;%20&#1054;.&#1055;.%202015\&#1087;&#1088;&#1077;&#1079;&#1077;&#1085;&#1090;&#1072;&#1094;&#1080;&#1103;\3.mp3" TargetMode="Externa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Интересные опросы. - Опросы 60-120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88" r="2657"/>
          <a:stretch/>
        </p:blipFill>
        <p:spPr bwMode="auto">
          <a:xfrm>
            <a:off x="10319" y="-30435"/>
            <a:ext cx="9144001" cy="6863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15938" y="476672"/>
            <a:ext cx="8640960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Рождество</a:t>
            </a:r>
          </a:p>
          <a:p>
            <a:endParaRPr lang="ru-RU" sz="36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r>
              <a:rPr lang="ru-RU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      </a:t>
            </a:r>
            <a:r>
              <a:rPr lang="ru-RU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Крещение</a:t>
            </a:r>
            <a:endParaRPr lang="ru-RU" sz="4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endParaRPr lang="ru-RU" sz="36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r>
              <a:rPr lang="ru-RU" sz="4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              </a:t>
            </a:r>
            <a:r>
              <a:rPr lang="ru-RU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Масленица</a:t>
            </a:r>
            <a:endParaRPr lang="ru-RU" sz="4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endParaRPr lang="ru-RU" sz="36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r>
              <a:rPr lang="ru-RU" sz="4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	</a:t>
            </a:r>
            <a:r>
              <a:rPr lang="ru-RU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		       </a:t>
            </a:r>
            <a:r>
              <a:rPr lang="ru-RU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Иван </a:t>
            </a:r>
            <a:r>
              <a:rPr lang="ru-RU" sz="4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Купала</a:t>
            </a:r>
          </a:p>
          <a:p>
            <a:endParaRPr lang="ru-RU" sz="3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r>
              <a:rPr lang="ru-RU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			                     </a:t>
            </a:r>
            <a:r>
              <a:rPr lang="ru-RU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Покров</a:t>
            </a:r>
            <a:endParaRPr lang="ru-RU" sz="4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 spd="slow" advTm="10015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www.stol-yar.ru/images/page_img/37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014" y="1412776"/>
            <a:ext cx="7996217" cy="528638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76647" y="260648"/>
            <a:ext cx="85689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cap="all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icrosoft Sans Serif" pitchFamily="34" charset="0"/>
                <a:cs typeface="Microsoft Sans Serif" pitchFamily="34" charset="0"/>
              </a:rPr>
              <a:t>СУББОТА – ЗОЛОВКИНЫ ПОСИДЕЛКИ</a:t>
            </a:r>
            <a:endParaRPr lang="ru-RU" sz="4000" b="1" cap="all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icrosoft Sans Serif" pitchFamily="34" charset="0"/>
              <a:cs typeface="Microsoft Sans Serif" pitchFamily="34" charset="0"/>
            </a:endParaRPr>
          </a:p>
        </p:txBody>
      </p:sp>
    </p:spTree>
  </p:cSld>
  <p:clrMapOvr>
    <a:masterClrMapping/>
  </p:clrMapOvr>
  <p:transition spd="slow" advTm="10015">
    <p:cover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333289"/>
            <a:ext cx="73599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cap="all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icrosoft Sans Serif" pitchFamily="34" charset="0"/>
                <a:cs typeface="Microsoft Sans Serif" pitchFamily="34" charset="0"/>
              </a:rPr>
              <a:t>ПРОЩЕНОЕ ВОСКРЕСЕНЬЕ</a:t>
            </a:r>
            <a:endParaRPr lang="ru-RU" sz="4000" b="1" cap="all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icrosoft Sans Serif" pitchFamily="34" charset="0"/>
              <a:cs typeface="Microsoft Sans Serif" pitchFamily="34" charset="0"/>
            </a:endParaRPr>
          </a:p>
        </p:txBody>
      </p:sp>
      <p:pic>
        <p:nvPicPr>
          <p:cNvPr id="1026" name="Picture 2" descr="Подарок Чучело Масленицы ВКонтакт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13736" y="188640"/>
            <a:ext cx="1512168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Чучело Масленицы . - APRELIKA- я.ру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0460" y="1041175"/>
            <a:ext cx="6486131" cy="5710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Tm="10015">
    <p:cover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маслиница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450096" y="395384"/>
            <a:ext cx="9918640" cy="5598521"/>
          </a:xfrm>
          <a:prstGeom prst="rect">
            <a:avLst/>
          </a:prstGeom>
        </p:spPr>
      </p:pic>
    </p:spTree>
  </p:cSld>
  <p:clrMapOvr>
    <a:masterClrMapping/>
  </p:clrMapOvr>
  <p:transition spd="slow" advTm="10015">
    <p:cover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wakesummer wakeboard club Страница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95536" y="2357430"/>
            <a:ext cx="8352928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8000" b="1" cap="all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icrosoft Sans Serif" pitchFamily="34" charset="0"/>
                <a:cs typeface="Microsoft Sans Serif" pitchFamily="34" charset="0"/>
              </a:rPr>
              <a:t>Масленица</a:t>
            </a:r>
            <a:endParaRPr lang="ru-RU" sz="8000" b="1" cap="all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Microsoft Sans Serif" pitchFamily="34" charset="0"/>
              <a:cs typeface="Microsoft Sans Serif" pitchFamily="34" charset="0"/>
            </a:endParaRPr>
          </a:p>
        </p:txBody>
      </p:sp>
    </p:spTree>
  </p:cSld>
  <p:clrMapOvr>
    <a:masterClrMapping/>
  </p:clrMapOvr>
  <p:transition spd="slow" advTm="10015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Масленица в Юсуповском саду. - События - CitySpb.r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015">
    <p:cover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74389" y="342857"/>
            <a:ext cx="73599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cap="all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icrosoft Sans Serif" pitchFamily="34" charset="0"/>
                <a:cs typeface="Microsoft Sans Serif" pitchFamily="34" charset="0"/>
              </a:rPr>
              <a:t>понедельник - Встреча</a:t>
            </a:r>
            <a:endParaRPr lang="ru-RU" sz="4000" b="1" cap="all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icrosoft Sans Serif" pitchFamily="34" charset="0"/>
              <a:cs typeface="Microsoft Sans Serif" pitchFamily="34" charset="0"/>
            </a:endParaRPr>
          </a:p>
        </p:txBody>
      </p:sp>
      <p:pic>
        <p:nvPicPr>
          <p:cNvPr id="10242" name="Picture 2" descr="Масленица - история и традиции празднования на Рус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201012"/>
            <a:ext cx="8064896" cy="5376598"/>
          </a:xfrm>
          <a:prstGeom prst="rect">
            <a:avLst/>
          </a:prstGeom>
          <a:noFill/>
        </p:spPr>
      </p:pic>
      <p:pic>
        <p:nvPicPr>
          <p:cNvPr id="6" name="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929586" y="585789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Tm="10015">
    <p:cover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208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www.compatriotsru.com/uploads/98/b3/98b3b72a121933b0c84a3aaebb8588a1/maslenitsa-1-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6461" y="1201316"/>
            <a:ext cx="7975852" cy="538746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74389" y="342857"/>
            <a:ext cx="73599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cap="all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icrosoft Sans Serif" pitchFamily="34" charset="0"/>
                <a:cs typeface="Microsoft Sans Serif" pitchFamily="34" charset="0"/>
              </a:rPr>
              <a:t>Вторник - ЗАИГРЫШ</a:t>
            </a:r>
            <a:endParaRPr lang="ru-RU" sz="4000" b="1" cap="all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icrosoft Sans Serif" pitchFamily="34" charset="0"/>
              <a:cs typeface="Microsoft Sans Serif" pitchFamily="34" charset="0"/>
            </a:endParaRPr>
          </a:p>
        </p:txBody>
      </p:sp>
    </p:spTree>
  </p:cSld>
  <p:clrMapOvr>
    <a:masterClrMapping/>
  </p:clrMapOvr>
  <p:transition spd="slow" advTm="10015">
    <p:cover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Как приготовить вкусные блины на Масленицу? :: internetnovosti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5144" y="1124744"/>
            <a:ext cx="8676456" cy="5626156"/>
          </a:xfrm>
          <a:prstGeom prst="rect">
            <a:avLst/>
          </a:prstGeom>
          <a:noFill/>
        </p:spPr>
      </p:pic>
      <p:pic>
        <p:nvPicPr>
          <p:cNvPr id="8" name="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6286520"/>
            <a:ext cx="304800" cy="304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74389" y="342857"/>
            <a:ext cx="73599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cap="all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icrosoft Sans Serif" pitchFamily="34" charset="0"/>
                <a:cs typeface="Microsoft Sans Serif" pitchFamily="34" charset="0"/>
              </a:rPr>
              <a:t>СРЕДА - ЛАКОМКА</a:t>
            </a:r>
            <a:endParaRPr lang="ru-RU" sz="4000" b="1" cap="all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icrosoft Sans Serif" pitchFamily="34" charset="0"/>
              <a:cs typeface="Microsoft Sans Serif" pitchFamily="34" charset="0"/>
            </a:endParaRPr>
          </a:p>
        </p:txBody>
      </p:sp>
    </p:spTree>
  </p:cSld>
  <p:clrMapOvr>
    <a:masterClrMapping/>
  </p:clrMapOvr>
  <p:transition spd="slow" advTm="10015">
    <p:cover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837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All for Family ( Все для семьи) Присоединяйся! ВКонтакт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124744"/>
            <a:ext cx="8501844" cy="5574859"/>
          </a:xfrm>
          <a:prstGeom prst="rect">
            <a:avLst/>
          </a:prstGeom>
          <a:noFill/>
        </p:spPr>
      </p:pic>
      <p:pic>
        <p:nvPicPr>
          <p:cNvPr id="6" name="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511076" y="6237312"/>
            <a:ext cx="304800" cy="304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74389" y="342857"/>
            <a:ext cx="73599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cap="all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icrosoft Sans Serif" pitchFamily="34" charset="0"/>
                <a:cs typeface="Microsoft Sans Serif" pitchFamily="34" charset="0"/>
              </a:rPr>
              <a:t>ШИРОКИЙ  ЧЕТВЕРГ </a:t>
            </a:r>
            <a:endParaRPr lang="ru-RU" sz="4000" b="1" cap="all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icrosoft Sans Serif" pitchFamily="34" charset="0"/>
              <a:cs typeface="Microsoft Sans Serif" pitchFamily="34" charset="0"/>
            </a:endParaRPr>
          </a:p>
        </p:txBody>
      </p:sp>
    </p:spTree>
  </p:cSld>
  <p:clrMapOvr>
    <a:masterClrMapping/>
  </p:clrMapOvr>
  <p:transition spd="slow" advTm="10015">
    <p:cover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157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0026-026-Subbota-zolovkiny-posidelk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047518"/>
            <a:ext cx="7560840" cy="567063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39553" y="342857"/>
            <a:ext cx="79928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cap="all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icrosoft Sans Serif" pitchFamily="34" charset="0"/>
                <a:cs typeface="Microsoft Sans Serif" pitchFamily="34" charset="0"/>
              </a:rPr>
              <a:t>ПЯТНИЦА – ТЕЩИНЫ ВЕЧЕРКИ</a:t>
            </a:r>
            <a:endParaRPr lang="ru-RU" sz="4000" b="1" cap="all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icrosoft Sans Serif" pitchFamily="34" charset="0"/>
              <a:cs typeface="Microsoft Sans Serif" pitchFamily="34" charset="0"/>
            </a:endParaRPr>
          </a:p>
        </p:txBody>
      </p:sp>
    </p:spTree>
  </p:cSld>
  <p:clrMapOvr>
    <a:masterClrMapping/>
  </p:clrMapOvr>
  <p:transition spd="slow" advTm="10015">
    <p:cover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544</TotalTime>
  <Words>25</Words>
  <Application>Microsoft Office PowerPoint</Application>
  <PresentationFormat>Экран (4:3)</PresentationFormat>
  <Paragraphs>17</Paragraphs>
  <Slides>11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SAMSUNG</dc:creator>
  <cp:lastModifiedBy>Джугашвили И</cp:lastModifiedBy>
  <cp:revision>61</cp:revision>
  <dcterms:created xsi:type="dcterms:W3CDTF">2015-01-31T13:25:44Z</dcterms:created>
  <dcterms:modified xsi:type="dcterms:W3CDTF">2015-02-10T15:58:05Z</dcterms:modified>
</cp:coreProperties>
</file>