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8" r:id="rId3"/>
    <p:sldId id="257" r:id="rId4"/>
    <p:sldId id="285" r:id="rId5"/>
    <p:sldId id="290" r:id="rId6"/>
    <p:sldId id="289" r:id="rId7"/>
    <p:sldId id="259" r:id="rId8"/>
    <p:sldId id="260" r:id="rId9"/>
    <p:sldId id="261" r:id="rId10"/>
    <p:sldId id="263" r:id="rId11"/>
    <p:sldId id="286" r:id="rId12"/>
    <p:sldId id="291" r:id="rId13"/>
    <p:sldId id="262" r:id="rId14"/>
    <p:sldId id="264" r:id="rId15"/>
    <p:sldId id="265" r:id="rId16"/>
    <p:sldId id="266" r:id="rId17"/>
    <p:sldId id="271" r:id="rId18"/>
    <p:sldId id="267" r:id="rId19"/>
    <p:sldId id="268" r:id="rId20"/>
    <p:sldId id="269" r:id="rId21"/>
    <p:sldId id="270" r:id="rId22"/>
    <p:sldId id="272" r:id="rId23"/>
    <p:sldId id="288" r:id="rId24"/>
    <p:sldId id="273" r:id="rId25"/>
    <p:sldId id="277" r:id="rId26"/>
    <p:sldId id="274" r:id="rId27"/>
    <p:sldId id="287" r:id="rId28"/>
    <p:sldId id="275" r:id="rId29"/>
    <p:sldId id="276" r:id="rId30"/>
    <p:sldId id="278" r:id="rId31"/>
    <p:sldId id="279" r:id="rId32"/>
    <p:sldId id="280" r:id="rId33"/>
    <p:sldId id="284" r:id="rId34"/>
    <p:sldId id="283" r:id="rId35"/>
    <p:sldId id="281" r:id="rId36"/>
    <p:sldId id="282" r:id="rId3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31" autoAdjust="0"/>
    <p:restoredTop sz="94660"/>
  </p:normalViewPr>
  <p:slideViewPr>
    <p:cSldViewPr>
      <p:cViewPr varScale="1">
        <p:scale>
          <a:sx n="68" d="100"/>
          <a:sy n="68" d="100"/>
        </p:scale>
        <p:origin x="-60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oup 42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4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0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5" name="Rectangle 11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6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7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1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5" name="Rectangle 8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11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1" name="Rectangle 80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5" name="Freeform 44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ectangle 46"/>
          <p:cNvSpPr/>
          <p:nvPr/>
        </p:nvSpPr>
        <p:spPr>
          <a:xfrm>
            <a:off x="4649096" y="-21511"/>
            <a:ext cx="3505200" cy="231288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733365" y="2708476"/>
            <a:ext cx="3313355" cy="1702160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33365" y="4421080"/>
            <a:ext cx="3309803" cy="1260629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rgbClr val="42424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38744" y="1516828"/>
            <a:ext cx="2133600" cy="750981"/>
          </a:xfrm>
        </p:spPr>
        <p:txBody>
          <a:bodyPr anchor="b"/>
          <a:lstStyle>
            <a:lvl1pPr algn="l">
              <a:defRPr sz="2400"/>
            </a:lvl1pPr>
          </a:lstStyle>
          <a:p>
            <a:fld id="{B4C71EC6-210F-42DE-9C53-41977AD35B3D}" type="datetimeFigureOut">
              <a:rPr lang="ru-RU" smtClean="0"/>
              <a:pPr/>
              <a:t>23.04.2014</a:t>
            </a:fld>
            <a:endParaRPr lang="ru-RU"/>
          </a:p>
        </p:txBody>
      </p:sp>
      <p:sp>
        <p:nvSpPr>
          <p:cNvPr id="50" name="Rectangle 49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03520" y="5719966"/>
            <a:ext cx="2831592" cy="365125"/>
          </a:xfrm>
        </p:spPr>
        <p:txBody>
          <a:bodyPr>
            <a:normAutofit/>
          </a:bodyPr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49096" y="5719966"/>
            <a:ext cx="643666" cy="365125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9" name="Rectangle 88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23.04.2014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030147"/>
            <a:ext cx="1484453" cy="4780344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53296" y="1030147"/>
            <a:ext cx="5423704" cy="47803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23.04.2014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23.04.2014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8645" y="2900829"/>
            <a:ext cx="6637468" cy="1362075"/>
          </a:xfrm>
        </p:spPr>
        <p:txBody>
          <a:bodyPr anchor="b"/>
          <a:lstStyle>
            <a:lvl1pPr algn="l">
              <a:defRPr sz="4000" b="0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8645" y="4267200"/>
            <a:ext cx="6637467" cy="1520413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23.04.2014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23.04.2014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042416" y="2313432"/>
            <a:ext cx="3419856" cy="349300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313431"/>
            <a:ext cx="3419856" cy="349300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12111" y="2316009"/>
            <a:ext cx="305714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41721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1837" y="2316010"/>
            <a:ext cx="3055717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23.04.2014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23.04.2014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23.04.2014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2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4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0" name="Rectangle 79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7" name="Freeform 46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Rectangle 56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23.04.2014</a:t>
            </a:fld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8" name="Rectangle 57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5894" y="856527"/>
            <a:ext cx="3090440" cy="5150734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61" name="Rectangle 60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9833" y="2657434"/>
            <a:ext cx="3304572" cy="1463153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6592" y="4136994"/>
            <a:ext cx="3298784" cy="1517904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5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7" name="Rectangle 8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8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9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6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84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7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8" name="Rectangle 77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9" name="Rectangle 78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0" name="Rectangle 79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6" name="Freeform 45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Hexagon 69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Hexagon 70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Hexagon 71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4" name="Rectangle 93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Rectangle 10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Rectangle 101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rgbClr val="FFFFFF"/>
          </a:solidFill>
          <a:ln w="3175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Rectangle 104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4424" y="2660904"/>
            <a:ext cx="3300984" cy="146304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05208" y="693795"/>
            <a:ext cx="3359623" cy="5468112"/>
          </a:xfrm>
        </p:spPr>
        <p:txBody>
          <a:bodyPr/>
          <a:lstStyle>
            <a:lvl1pPr marL="0" indent="0">
              <a:buNone/>
              <a:defRPr sz="3200">
                <a:solidFill>
                  <a:schemeClr val="accent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4630" y="4133088"/>
            <a:ext cx="3300573" cy="1519561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23.04.2014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Group 41"/>
          <p:cNvGrpSpPr/>
          <p:nvPr/>
        </p:nvGrpSpPr>
        <p:grpSpPr>
          <a:xfrm>
            <a:off x="-304800" y="0"/>
            <a:ext cx="9932332" cy="6858000"/>
            <a:chOff x="-382404" y="0"/>
            <a:chExt cx="9932332" cy="6858000"/>
          </a:xfrm>
        </p:grpSpPr>
        <p:grpSp>
          <p:nvGrpSpPr>
            <p:cNvPr id="43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101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3" name="Rectangle 112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5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2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110" name="Rectangle 109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1" name="Rectangle 110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2" name="Rectangle 111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107" name="Rectangle 10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8" name="Rectangle 107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9" name="Rectangle 108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104" name="Rectangle 103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5" name="Rectangle 104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6" name="Rectangle 105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4" name="Freeform 43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Hexagon 49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Hexagon 57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Hexagon 94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Hexagon 95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Hexagon 96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Hexagon 97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6" name="Rectangle 65"/>
          <p:cNvSpPr/>
          <p:nvPr/>
        </p:nvSpPr>
        <p:spPr>
          <a:xfrm>
            <a:off x="457200" y="333487"/>
            <a:ext cx="8229600" cy="6185647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Rectangle 69"/>
          <p:cNvSpPr/>
          <p:nvPr/>
        </p:nvSpPr>
        <p:spPr>
          <a:xfrm>
            <a:off x="4561242" y="-21511"/>
            <a:ext cx="3679116" cy="699244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Rectangle 7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3492" y="2323652"/>
            <a:ext cx="6777317" cy="35089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997388" y="22449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FEFEFE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23.04.2014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41448" y="5852160"/>
            <a:ext cx="35021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649096" y="224491"/>
            <a:ext cx="13321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EFEFE"/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0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2471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2588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517904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171907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192024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121408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251520" y="2276872"/>
            <a:ext cx="8670963" cy="215443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 </a:t>
            </a:r>
            <a:r>
              <a:rPr lang="ru-RU" sz="80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Мифы о цветах</a:t>
            </a:r>
          </a:p>
          <a:p>
            <a:pPr algn="ctr"/>
            <a:endParaRPr lang="ru-RU" sz="54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38277712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  <p:extLst>
      <p:ext uri="{BB962C8B-B14F-4D97-AF65-F5344CB8AC3E}">
        <p14:creationId xmlns="" xmlns:p14="http://schemas.microsoft.com/office/powerpoint/2010/main" val="31220975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User\Desktop\мифы\i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35696" y="1"/>
            <a:ext cx="4752528" cy="727427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C:\Users\User\Desktop\виды клумбы\13236-155-optimize_b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468560" y="404664"/>
            <a:ext cx="11183060" cy="590465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208"/>
            <a:ext cx="9151501" cy="6854792"/>
          </a:xfrm>
        </p:spPr>
      </p:pic>
    </p:spTree>
    <p:extLst>
      <p:ext uri="{BB962C8B-B14F-4D97-AF65-F5344CB8AC3E}">
        <p14:creationId xmlns="" xmlns:p14="http://schemas.microsoft.com/office/powerpoint/2010/main" val="29426789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  <p:extLst>
      <p:ext uri="{BB962C8B-B14F-4D97-AF65-F5344CB8AC3E}">
        <p14:creationId xmlns="" xmlns:p14="http://schemas.microsoft.com/office/powerpoint/2010/main" val="29781834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920" y="0"/>
            <a:ext cx="9170534" cy="6858000"/>
          </a:xfrm>
        </p:spPr>
      </p:pic>
    </p:spTree>
    <p:extLst>
      <p:ext uri="{BB962C8B-B14F-4D97-AF65-F5344CB8AC3E}">
        <p14:creationId xmlns="" xmlns:p14="http://schemas.microsoft.com/office/powerpoint/2010/main" val="1481623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396536" cy="6858000"/>
          </a:xfrm>
        </p:spPr>
      </p:pic>
    </p:spTree>
    <p:extLst>
      <p:ext uri="{BB962C8B-B14F-4D97-AF65-F5344CB8AC3E}">
        <p14:creationId xmlns="" xmlns:p14="http://schemas.microsoft.com/office/powerpoint/2010/main" val="1539522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  <p:extLst>
      <p:ext uri="{BB962C8B-B14F-4D97-AF65-F5344CB8AC3E}">
        <p14:creationId xmlns="" xmlns:p14="http://schemas.microsoft.com/office/powerpoint/2010/main" val="34939573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0"/>
            <a:ext cx="7024744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Морская царевна Волхова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9752" y="1124744"/>
            <a:ext cx="4680520" cy="5733256"/>
          </a:xfrm>
        </p:spPr>
      </p:pic>
    </p:spTree>
    <p:extLst>
      <p:ext uri="{BB962C8B-B14F-4D97-AF65-F5344CB8AC3E}">
        <p14:creationId xmlns="" xmlns:p14="http://schemas.microsoft.com/office/powerpoint/2010/main" val="2892819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31804"/>
            <a:ext cx="7024744" cy="1143000"/>
          </a:xfrm>
        </p:spPr>
        <p:txBody>
          <a:bodyPr/>
          <a:lstStyle/>
          <a:p>
            <a:pPr algn="ctr"/>
            <a:r>
              <a:rPr lang="ru-RU" dirty="0" smtClean="0"/>
              <a:t>Садко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5696" y="1196752"/>
            <a:ext cx="5328592" cy="5661248"/>
          </a:xfrm>
        </p:spPr>
      </p:pic>
    </p:spTree>
    <p:extLst>
      <p:ext uri="{BB962C8B-B14F-4D97-AF65-F5344CB8AC3E}">
        <p14:creationId xmlns="" xmlns:p14="http://schemas.microsoft.com/office/powerpoint/2010/main" val="16491390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38089" cy="6881752"/>
          </a:xfrm>
        </p:spPr>
      </p:pic>
    </p:spTree>
    <p:extLst>
      <p:ext uri="{BB962C8B-B14F-4D97-AF65-F5344CB8AC3E}">
        <p14:creationId xmlns="" xmlns:p14="http://schemas.microsoft.com/office/powerpoint/2010/main" val="17897426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14049"/>
            <a:ext cx="7024744" cy="1143000"/>
          </a:xfrm>
        </p:spPr>
        <p:txBody>
          <a:bodyPr/>
          <a:lstStyle/>
          <a:p>
            <a:pPr algn="ctr"/>
            <a:r>
              <a:rPr lang="ru-RU" smtClean="0"/>
              <a:t>Любава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5736" y="1196752"/>
            <a:ext cx="4320480" cy="5544616"/>
          </a:xfrm>
        </p:spPr>
      </p:pic>
    </p:spTree>
    <p:extLst>
      <p:ext uri="{BB962C8B-B14F-4D97-AF65-F5344CB8AC3E}">
        <p14:creationId xmlns="" xmlns:p14="http://schemas.microsoft.com/office/powerpoint/2010/main" val="22760077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55784" cy="6858000"/>
          </a:xfrm>
        </p:spPr>
      </p:pic>
    </p:spTree>
    <p:extLst>
      <p:ext uri="{BB962C8B-B14F-4D97-AF65-F5344CB8AC3E}">
        <p14:creationId xmlns="" xmlns:p14="http://schemas.microsoft.com/office/powerpoint/2010/main" val="22026385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9199123" cy="6858000"/>
          </a:xfrm>
        </p:spPr>
      </p:pic>
    </p:spTree>
    <p:extLst>
      <p:ext uri="{BB962C8B-B14F-4D97-AF65-F5344CB8AC3E}">
        <p14:creationId xmlns="" xmlns:p14="http://schemas.microsoft.com/office/powerpoint/2010/main" val="2734259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22926"/>
            <a:ext cx="7024744" cy="1143000"/>
          </a:xfrm>
        </p:spPr>
        <p:txBody>
          <a:bodyPr/>
          <a:lstStyle/>
          <a:p>
            <a:pPr algn="ctr"/>
            <a:r>
              <a:rPr lang="ru-RU" dirty="0" smtClean="0"/>
              <a:t>Богиня Диана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3768" y="1196752"/>
            <a:ext cx="4320480" cy="5661248"/>
          </a:xfrm>
        </p:spPr>
      </p:pic>
    </p:spTree>
    <p:extLst>
      <p:ext uri="{BB962C8B-B14F-4D97-AF65-F5344CB8AC3E}">
        <p14:creationId xmlns="" xmlns:p14="http://schemas.microsoft.com/office/powerpoint/2010/main" val="10117988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00" y="0"/>
            <a:ext cx="9122300" cy="6858000"/>
          </a:xfrm>
        </p:spPr>
      </p:pic>
    </p:spTree>
    <p:extLst>
      <p:ext uri="{BB962C8B-B14F-4D97-AF65-F5344CB8AC3E}">
        <p14:creationId xmlns="" xmlns:p14="http://schemas.microsoft.com/office/powerpoint/2010/main" val="29303119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6" y="29840"/>
            <a:ext cx="9143013" cy="6828160"/>
          </a:xfrm>
        </p:spPr>
      </p:pic>
    </p:spTree>
    <p:extLst>
      <p:ext uri="{BB962C8B-B14F-4D97-AF65-F5344CB8AC3E}">
        <p14:creationId xmlns="" xmlns:p14="http://schemas.microsoft.com/office/powerpoint/2010/main" val="37463003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22926"/>
            <a:ext cx="7024744" cy="1143000"/>
          </a:xfrm>
        </p:spPr>
        <p:txBody>
          <a:bodyPr/>
          <a:lstStyle/>
          <a:p>
            <a:pPr algn="ctr"/>
            <a:r>
              <a:rPr lang="ru-RU" dirty="0" smtClean="0"/>
              <a:t>Богиня Диана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3768" y="1196752"/>
            <a:ext cx="4320480" cy="5661248"/>
          </a:xfrm>
        </p:spPr>
      </p:pic>
    </p:spTree>
    <p:extLst>
      <p:ext uri="{BB962C8B-B14F-4D97-AF65-F5344CB8AC3E}">
        <p14:creationId xmlns="" xmlns:p14="http://schemas.microsoft.com/office/powerpoint/2010/main" val="10117988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User\Desktop\613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79712" y="836712"/>
            <a:ext cx="4993076" cy="537864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9144000" cy="6871487"/>
          </a:xfrm>
        </p:spPr>
      </p:pic>
    </p:spTree>
    <p:extLst>
      <p:ext uri="{BB962C8B-B14F-4D97-AF65-F5344CB8AC3E}">
        <p14:creationId xmlns="" xmlns:p14="http://schemas.microsoft.com/office/powerpoint/2010/main" val="26543502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71040"/>
          </a:xfrm>
        </p:spPr>
      </p:pic>
    </p:spTree>
    <p:extLst>
      <p:ext uri="{BB962C8B-B14F-4D97-AF65-F5344CB8AC3E}">
        <p14:creationId xmlns="" xmlns:p14="http://schemas.microsoft.com/office/powerpoint/2010/main" val="41537570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260648"/>
            <a:ext cx="7024744" cy="1143000"/>
          </a:xfrm>
        </p:spPr>
        <p:txBody>
          <a:bodyPr/>
          <a:lstStyle/>
          <a:p>
            <a:r>
              <a:rPr lang="ru-RU" dirty="0">
                <a:solidFill>
                  <a:srgbClr val="226644"/>
                </a:solidFill>
                <a:latin typeface="Times New Roman"/>
                <a:ea typeface="Times New Roman"/>
              </a:rPr>
              <a:t>фиванская царица </a:t>
            </a:r>
            <a:r>
              <a:rPr lang="ru-RU" dirty="0" err="1" smtClean="0">
                <a:solidFill>
                  <a:srgbClr val="226644"/>
                </a:solidFill>
                <a:latin typeface="Times New Roman"/>
                <a:ea typeface="Times New Roman"/>
              </a:rPr>
              <a:t>Алкмена</a:t>
            </a:r>
            <a:r>
              <a:rPr lang="ru-RU" dirty="0" smtClean="0">
                <a:solidFill>
                  <a:srgbClr val="226644"/>
                </a:solidFill>
                <a:latin typeface="Times New Roman"/>
                <a:ea typeface="Times New Roman"/>
              </a:rPr>
              <a:t>.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3768" y="1484784"/>
            <a:ext cx="3744416" cy="5373216"/>
          </a:xfrm>
        </p:spPr>
      </p:pic>
    </p:spTree>
    <p:extLst>
      <p:ext uri="{BB962C8B-B14F-4D97-AF65-F5344CB8AC3E}">
        <p14:creationId xmlns="" xmlns:p14="http://schemas.microsoft.com/office/powerpoint/2010/main" val="3442045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9672" y="18004"/>
            <a:ext cx="6120680" cy="6839996"/>
          </a:xfrm>
        </p:spPr>
      </p:pic>
    </p:spTree>
    <p:extLst>
      <p:ext uri="{BB962C8B-B14F-4D97-AF65-F5344CB8AC3E}">
        <p14:creationId xmlns="" xmlns:p14="http://schemas.microsoft.com/office/powerpoint/2010/main" val="7064002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5976" y="1"/>
            <a:ext cx="4788024" cy="4130844"/>
          </a:xfr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321497"/>
            <a:ext cx="4644008" cy="4536504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4189245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49174"/>
          </a:xfrm>
        </p:spPr>
      </p:pic>
    </p:spTree>
    <p:extLst>
      <p:ext uri="{BB962C8B-B14F-4D97-AF65-F5344CB8AC3E}">
        <p14:creationId xmlns="" xmlns:p14="http://schemas.microsoft.com/office/powerpoint/2010/main" val="1831210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4503"/>
          </a:xfrm>
        </p:spPr>
      </p:pic>
    </p:spTree>
    <p:extLst>
      <p:ext uri="{BB962C8B-B14F-4D97-AF65-F5344CB8AC3E}">
        <p14:creationId xmlns="" xmlns:p14="http://schemas.microsoft.com/office/powerpoint/2010/main" val="3055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80942" cy="6858000"/>
          </a:xfrm>
        </p:spPr>
      </p:pic>
    </p:spTree>
    <p:extLst>
      <p:ext uri="{BB962C8B-B14F-4D97-AF65-F5344CB8AC3E}">
        <p14:creationId xmlns="" xmlns:p14="http://schemas.microsoft.com/office/powerpoint/2010/main" val="7840977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85130"/>
          </a:xfrm>
        </p:spPr>
      </p:pic>
    </p:spTree>
    <p:extLst>
      <p:ext uri="{BB962C8B-B14F-4D97-AF65-F5344CB8AC3E}">
        <p14:creationId xmlns="" xmlns:p14="http://schemas.microsoft.com/office/powerpoint/2010/main" val="1184910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24" y="0"/>
            <a:ext cx="9155784" cy="6858000"/>
          </a:xfrm>
        </p:spPr>
      </p:pic>
    </p:spTree>
    <p:extLst>
      <p:ext uri="{BB962C8B-B14F-4D97-AF65-F5344CB8AC3E}">
        <p14:creationId xmlns="" xmlns:p14="http://schemas.microsoft.com/office/powerpoint/2010/main" val="9899778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C:\Users\User\Desktop\13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91680" y="1340768"/>
            <a:ext cx="5760640" cy="463011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7" name="Picture 3" descr="C:\Users\User\Desktop\виды клумбы\834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55775" y="332656"/>
            <a:ext cx="4195061" cy="69847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User\Desktop\виды клумбы\i (5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620688"/>
            <a:ext cx="7632848" cy="572463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6512" y="0"/>
            <a:ext cx="9180512" cy="6840760"/>
          </a:xfrm>
        </p:spPr>
      </p:pic>
    </p:spTree>
    <p:extLst>
      <p:ext uri="{BB962C8B-B14F-4D97-AF65-F5344CB8AC3E}">
        <p14:creationId xmlns="" xmlns:p14="http://schemas.microsoft.com/office/powerpoint/2010/main" val="21082830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5" y="0"/>
            <a:ext cx="9274290" cy="6858000"/>
          </a:xfrm>
        </p:spPr>
      </p:pic>
    </p:spTree>
    <p:extLst>
      <p:ext uri="{BB962C8B-B14F-4D97-AF65-F5344CB8AC3E}">
        <p14:creationId xmlns="" xmlns:p14="http://schemas.microsoft.com/office/powerpoint/2010/main" val="12034993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33" y="-3697"/>
            <a:ext cx="9117367" cy="6829225"/>
          </a:xfrm>
        </p:spPr>
      </p:pic>
    </p:spTree>
    <p:extLst>
      <p:ext uri="{BB962C8B-B14F-4D97-AF65-F5344CB8AC3E}">
        <p14:creationId xmlns="" xmlns:p14="http://schemas.microsoft.com/office/powerpoint/2010/main" val="4868738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стин">
  <a:themeElements>
    <a:clrScheme name="Остин">
      <a:dk1>
        <a:sysClr val="windowText" lastClr="000000"/>
      </a:dk1>
      <a:lt1>
        <a:sysClr val="window" lastClr="FFFFFF"/>
      </a:lt1>
      <a:dk2>
        <a:srgbClr val="3E3D2D"/>
      </a:dk2>
      <a:lt2>
        <a:srgbClr val="CAF278"/>
      </a:lt2>
      <a:accent1>
        <a:srgbClr val="94C600"/>
      </a:accent1>
      <a:accent2>
        <a:srgbClr val="71685A"/>
      </a:accent2>
      <a:accent3>
        <a:srgbClr val="FF6700"/>
      </a:accent3>
      <a:accent4>
        <a:srgbClr val="909465"/>
      </a:accent4>
      <a:accent5>
        <a:srgbClr val="956B43"/>
      </a:accent5>
      <a:accent6>
        <a:srgbClr val="FEA022"/>
      </a:accent6>
      <a:hlink>
        <a:srgbClr val="E68200"/>
      </a:hlink>
      <a:folHlink>
        <a:srgbClr val="FFA94A"/>
      </a:folHlink>
    </a:clrScheme>
    <a:fontScheme name="Остин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Остин">
      <a:fillStyleLst>
        <a:solidFill>
          <a:schemeClr val="phClr"/>
        </a:solidFill>
        <a:gradFill rotWithShape="1">
          <a:gsLst>
            <a:gs pos="0">
              <a:schemeClr val="phClr">
                <a:tint val="20000"/>
                <a:satMod val="180000"/>
                <a:lumMod val="98000"/>
              </a:schemeClr>
            </a:gs>
            <a:gs pos="40000">
              <a:schemeClr val="phClr">
                <a:tint val="30000"/>
                <a:satMod val="260000"/>
                <a:lumMod val="84000"/>
              </a:schemeClr>
            </a:gs>
            <a:gs pos="100000">
              <a:schemeClr val="phClr">
                <a:tint val="100000"/>
                <a:satMod val="110000"/>
                <a:lumMod val="100000"/>
              </a:schemeClr>
            </a:gs>
          </a:gsLst>
          <a:lin ang="504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75000"/>
                <a:satMod val="120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>
            <a:bevelT w="50800" h="12700" prst="softRound"/>
          </a:sp3d>
        </a:effectStyle>
        <a:effectStyle>
          <a:effectLst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 prst="softRound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94000"/>
                <a:satMod val="114000"/>
                <a:lumMod val="96000"/>
              </a:schemeClr>
            </a:gs>
            <a:gs pos="62000">
              <a:schemeClr val="phClr">
                <a:tint val="92000"/>
                <a:shade val="66000"/>
                <a:satMod val="110000"/>
                <a:lumMod val="80000"/>
              </a:schemeClr>
            </a:gs>
            <a:gs pos="100000">
              <a:schemeClr val="phClr">
                <a:tint val="89000"/>
                <a:shade val="62000"/>
                <a:satMod val="110000"/>
                <a:lumMod val="7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80000"/>
                <a:shade val="58000"/>
              </a:schemeClr>
              <a:schemeClr val="phClr">
                <a:tint val="73000"/>
                <a:shade val="68000"/>
                <a:satMod val="15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Austin</Template>
  <TotalTime>73</TotalTime>
  <Words>17</Words>
  <Application>Microsoft Office PowerPoint</Application>
  <PresentationFormat>Экран (4:3)</PresentationFormat>
  <Paragraphs>7</Paragraphs>
  <Slides>36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36</vt:i4>
      </vt:variant>
    </vt:vector>
  </HeadingPairs>
  <TitlesOfParts>
    <vt:vector size="37" baseType="lpstr">
      <vt:lpstr>Остин</vt:lpstr>
      <vt:lpstr>Слайд 1</vt:lpstr>
      <vt:lpstr>Слайд 2</vt:lpstr>
      <vt:lpstr>фиванская царица Алкмена.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Морская царевна Волхова</vt:lpstr>
      <vt:lpstr>Садко</vt:lpstr>
      <vt:lpstr>Любава</vt:lpstr>
      <vt:lpstr>Слайд 21</vt:lpstr>
      <vt:lpstr>Слайд 22</vt:lpstr>
      <vt:lpstr>Богиня Диана</vt:lpstr>
      <vt:lpstr>Слайд 24</vt:lpstr>
      <vt:lpstr>Слайд 25</vt:lpstr>
      <vt:lpstr>Богиня Диана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</dc:creator>
  <cp:lastModifiedBy>HP</cp:lastModifiedBy>
  <cp:revision>19</cp:revision>
  <dcterms:created xsi:type="dcterms:W3CDTF">2014-04-16T13:34:07Z</dcterms:created>
  <dcterms:modified xsi:type="dcterms:W3CDTF">2014-04-23T11:28:25Z</dcterms:modified>
</cp:coreProperties>
</file>