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72" r:id="rId11"/>
    <p:sldId id="264" r:id="rId12"/>
    <p:sldId id="265" r:id="rId13"/>
    <p:sldId id="273" r:id="rId14"/>
    <p:sldId id="266" r:id="rId15"/>
    <p:sldId id="267" r:id="rId16"/>
    <p:sldId id="268" r:id="rId17"/>
    <p:sldId id="274" r:id="rId18"/>
    <p:sldId id="275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C6D07D1-89F0-4703-AEE3-CBDC8A407FA5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C51B5A0-CC8F-4B47-8355-82A1064F5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772400" cy="1829761"/>
          </a:xfrm>
        </p:spPr>
        <p:txBody>
          <a:bodyPr>
            <a:normAutofit fontScale="90000"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ХИМИЯ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ЭКОЛОГИЯ.</a:t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кто виноват- химия или человек?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Авторы:</a:t>
            </a:r>
            <a:b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учащиеся 8-б класса  НРМОБУ «</a:t>
            </a:r>
            <a:r>
              <a:rPr lang="ru-RU" sz="14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Куть-Яхская</a:t>
            </a:r>
            <a: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СОШ»:</a:t>
            </a:r>
            <a:b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Климович Мария</a:t>
            </a:r>
            <a:b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Ахмерова</a:t>
            </a:r>
            <a: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Елизавета</a:t>
            </a:r>
            <a:b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Созонова Дарья</a:t>
            </a:r>
            <a:b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Мартынюк Екатерина</a:t>
            </a:r>
            <a:endParaRPr lang="ru-RU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Смог</a:t>
            </a:r>
            <a:r>
              <a:rPr lang="ru-RU" dirty="0" smtClean="0"/>
              <a:t>           видимое загрязнение воздуха (большое количество пыли и газов, антициклонные последствия) 3 типа смога</a:t>
            </a:r>
          </a:p>
          <a:p>
            <a:r>
              <a:rPr lang="ru-RU" dirty="0" err="1" smtClean="0">
                <a:solidFill>
                  <a:schemeClr val="accent2"/>
                </a:solidFill>
              </a:rPr>
              <a:t>Алясканский</a:t>
            </a:r>
            <a:r>
              <a:rPr lang="ru-RU" dirty="0" smtClean="0"/>
              <a:t> – ледяной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Лондонский</a:t>
            </a:r>
            <a:r>
              <a:rPr lang="ru-RU" dirty="0" smtClean="0"/>
              <a:t> – влажный</a:t>
            </a:r>
          </a:p>
          <a:p>
            <a:r>
              <a:rPr lang="ru-RU" dirty="0" err="1" smtClean="0">
                <a:solidFill>
                  <a:schemeClr val="accent2"/>
                </a:solidFill>
              </a:rPr>
              <a:t>Лос-Анджелесский</a:t>
            </a:r>
            <a:r>
              <a:rPr lang="ru-RU" dirty="0" smtClean="0"/>
              <a:t> – фотохимический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907704" y="177281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803656"/>
          </a:xfrm>
        </p:spPr>
        <p:txBody>
          <a:bodyPr/>
          <a:lstStyle/>
          <a:p>
            <a:r>
              <a:rPr lang="ru-RU" dirty="0" smtClean="0"/>
              <a:t>Влияние микроорганизмов</a:t>
            </a:r>
          </a:p>
          <a:p>
            <a:r>
              <a:rPr lang="ru-RU" dirty="0" smtClean="0"/>
              <a:t>Взаимодействие растений </a:t>
            </a:r>
          </a:p>
          <a:p>
            <a:r>
              <a:rPr lang="ru-RU" dirty="0" smtClean="0"/>
              <a:t>Взаимодействие животных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Биотические факторы</a:t>
            </a:r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67544" y="3212976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Антропогенные</a:t>
            </a:r>
            <a:r>
              <a:rPr kumimoji="0" lang="ru-RU" sz="4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факторы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иколай\Desktop\презентация\novsti_5_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4004"/>
            <a:ext cx="9217024" cy="69620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51720" y="836712"/>
            <a:ext cx="55867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Радиоактивные отходы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Водная и ветровая эрозия</a:t>
            </a:r>
          </a:p>
          <a:p>
            <a:r>
              <a:rPr lang="ru-RU" dirty="0" smtClean="0"/>
              <a:t>Засоления, подщелачивание, подкисление</a:t>
            </a:r>
          </a:p>
          <a:p>
            <a:r>
              <a:rPr lang="ru-RU" dirty="0" smtClean="0"/>
              <a:t>Уплотнение, </a:t>
            </a:r>
            <a:r>
              <a:rPr lang="ru-RU" dirty="0" err="1" smtClean="0"/>
              <a:t>коркообразование</a:t>
            </a:r>
            <a:endParaRPr lang="ru-RU" dirty="0" smtClean="0"/>
          </a:p>
          <a:p>
            <a:r>
              <a:rPr lang="ru-RU" dirty="0" smtClean="0"/>
              <a:t>Заболачивание</a:t>
            </a:r>
          </a:p>
          <a:p>
            <a:r>
              <a:rPr lang="ru-RU" dirty="0" smtClean="0"/>
              <a:t>Разрушение почвы при добыче полезных ископаемых</a:t>
            </a:r>
          </a:p>
          <a:p>
            <a:r>
              <a:rPr lang="ru-RU" dirty="0" err="1" smtClean="0"/>
              <a:t>Химичесские</a:t>
            </a:r>
            <a:r>
              <a:rPr lang="ru-RU" dirty="0" smtClean="0"/>
              <a:t> загрязнения(тяжелые металлы, кислотные дожди, пестициды, удобрения, нефть)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ЗАГРЯЗНЕНИЕ ПОЧВЫ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100" dirty="0" smtClean="0"/>
              <a:t>6 </a:t>
            </a:r>
            <a:r>
              <a:rPr lang="ru-RU" sz="3100" dirty="0" smtClean="0"/>
              <a:t>типов загрязнения </a:t>
            </a:r>
            <a:r>
              <a:rPr lang="ru-RU" sz="3100" dirty="0" smtClean="0"/>
              <a:t>почвы:</a:t>
            </a:r>
            <a:endParaRPr lang="ru-RU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иколай\Desktop\презентация\082-800x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39752" y="548680"/>
            <a:ext cx="43957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РАЗЛИВ НЕФТИ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иколай\Desktop\презентация\X23360_4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5589240"/>
            <a:ext cx="4451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КИСЛОТНЫЕ ДОЖДИ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иколай\Desktop\презентация\0_6955b_a4d14860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51632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1680" y="764704"/>
            <a:ext cx="5670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ТЕХНОГЕННЫЕ ОТХОДЫ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Какой объем кислорода поглощает фтор, который содержится, в 250 мл ,10% раствора, плотность 0,8 г/мл?</a:t>
            </a:r>
          </a:p>
          <a:p>
            <a:pPr algn="just"/>
            <a:r>
              <a:rPr lang="ru-RU" sz="2400" dirty="0" smtClean="0"/>
              <a:t>Какая масса серы необходима для уничтожения 5 литров ртути, плотность 780г/л?</a:t>
            </a:r>
          </a:p>
          <a:p>
            <a:pPr algn="just"/>
            <a:r>
              <a:rPr lang="ru-RU" sz="2400" dirty="0" smtClean="0"/>
              <a:t>Какое количество мальков погибнет , если в воду попало 500 литров сточных вод содержащих 1,5% хлорида бария, плотность 1,8 кг/л.10 г хлорида бария уничтожает 1000 мальков.</a:t>
            </a:r>
          </a:p>
          <a:p>
            <a:pPr algn="just"/>
            <a:r>
              <a:rPr lang="ru-RU" sz="2400" dirty="0" smtClean="0"/>
              <a:t>Где больше выделяется углекислого газа, при сжигании 112 литров метана или 112 литров пропана?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ЭКОЛОГИЧЕСКИЕ  ЗАДАЧИ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Утилизация отходов</a:t>
            </a:r>
          </a:p>
          <a:p>
            <a:r>
              <a:rPr lang="ru-RU" dirty="0" smtClean="0"/>
              <a:t>Уменьшение выбросов</a:t>
            </a:r>
          </a:p>
          <a:p>
            <a:r>
              <a:rPr lang="ru-RU" dirty="0" smtClean="0"/>
              <a:t>Хорошие очистные сооружения</a:t>
            </a:r>
          </a:p>
          <a:p>
            <a:r>
              <a:rPr lang="ru-RU" dirty="0" smtClean="0"/>
              <a:t>Новые технологические схемы</a:t>
            </a:r>
          </a:p>
          <a:p>
            <a:r>
              <a:rPr lang="ru-RU" dirty="0" err="1" smtClean="0"/>
              <a:t>Безуглеродное</a:t>
            </a:r>
            <a:r>
              <a:rPr lang="ru-RU" dirty="0" smtClean="0"/>
              <a:t> топливо(водяное)</a:t>
            </a:r>
          </a:p>
          <a:p>
            <a:r>
              <a:rPr lang="ru-RU" dirty="0" smtClean="0"/>
              <a:t>Посадка зеленых насаждений</a:t>
            </a:r>
          </a:p>
          <a:p>
            <a:r>
              <a:rPr lang="ru-RU" dirty="0" smtClean="0"/>
              <a:t>Уменьшение вырубки лесов</a:t>
            </a:r>
          </a:p>
          <a:p>
            <a:r>
              <a:rPr lang="ru-RU" dirty="0" smtClean="0"/>
              <a:t>Правильное использование почвы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ЭКОЛОГИЧЕСКАЯ ЗАЩИТА: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иколай\Desktop\1216541743_nature_1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5733256"/>
            <a:ext cx="67185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БЕРЕГИТЕ </a:t>
            </a:r>
            <a:r>
              <a:rPr lang="ru-RU" sz="3600" dirty="0" smtClean="0">
                <a:solidFill>
                  <a:schemeClr val="bg1"/>
                </a:solidFill>
              </a:rPr>
              <a:t>ЗЕМЛЮ, БЕРЕГИТЕ!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564904"/>
            <a:ext cx="8229600" cy="3312369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П</a:t>
            </a:r>
            <a:r>
              <a:rPr lang="ru-RU" dirty="0" smtClean="0"/>
              <a:t>опуляционная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Г</a:t>
            </a:r>
            <a:r>
              <a:rPr lang="ru-RU" dirty="0" smtClean="0"/>
              <a:t>еографическая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Х</a:t>
            </a:r>
            <a:r>
              <a:rPr lang="ru-RU" dirty="0" smtClean="0"/>
              <a:t>имическая 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П</a:t>
            </a:r>
            <a:r>
              <a:rPr lang="ru-RU" dirty="0" smtClean="0"/>
              <a:t>ромышленная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Э</a:t>
            </a:r>
            <a:r>
              <a:rPr lang="ru-RU" dirty="0" smtClean="0"/>
              <a:t>кология растений, животных и человека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Экология</a:t>
            </a:r>
            <a:r>
              <a:rPr lang="ru-RU" sz="2800" dirty="0" smtClean="0"/>
              <a:t>- наука о взаимоотношениях организмов и сообществ с внешней окружающей средой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Pictures\2013-03-29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037" y="260648"/>
            <a:ext cx="8591427" cy="646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Николай\Pictures\2013-03-29\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Абиотические факторы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Геохимические факторы</a:t>
            </a:r>
          </a:p>
          <a:p>
            <a:r>
              <a:rPr lang="ru-RU" dirty="0" smtClean="0"/>
              <a:t>Разрушение озонового слоя</a:t>
            </a:r>
          </a:p>
          <a:p>
            <a:r>
              <a:rPr lang="ru-RU" dirty="0" smtClean="0"/>
              <a:t>Выхлопные газы</a:t>
            </a:r>
          </a:p>
          <a:p>
            <a:r>
              <a:rPr lang="ru-RU" dirty="0" smtClean="0"/>
              <a:t>Смоги</a:t>
            </a:r>
          </a:p>
          <a:p>
            <a:r>
              <a:rPr lang="ru-RU" dirty="0" smtClean="0"/>
              <a:t>Влияние температуры</a:t>
            </a:r>
          </a:p>
          <a:p>
            <a:r>
              <a:rPr lang="ru-RU" dirty="0" smtClean="0"/>
              <a:t>Вода</a:t>
            </a:r>
          </a:p>
          <a:p>
            <a:r>
              <a:rPr lang="ru-RU" dirty="0" smtClean="0"/>
              <a:t>Климатические условия</a:t>
            </a:r>
          </a:p>
          <a:p>
            <a:r>
              <a:rPr lang="ru-RU" dirty="0" smtClean="0"/>
              <a:t>Тип почвы</a:t>
            </a:r>
          </a:p>
          <a:p>
            <a:r>
              <a:rPr lang="ru-RU" dirty="0" smtClean="0"/>
              <a:t>Радиоактивные загрязнения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38781012_0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3024" y="0"/>
            <a:ext cx="9217024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87624" y="764704"/>
            <a:ext cx="68178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2"/>
                </a:solidFill>
              </a:rPr>
              <a:t>РАЗРУШЕНИЕ ОЗОНОВОГО СЛОЯ</a:t>
            </a:r>
            <a:endParaRPr lang="ru-RU" sz="3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Николай\Desktop\презентация\snegopady-v-ssha-12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5182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23728" y="332656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ПАРНИКОВЫЙ ЭФФЕКТ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2235704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Парниковый эффект</a:t>
            </a:r>
            <a:r>
              <a:rPr lang="ru-RU" dirty="0" smtClean="0"/>
              <a:t>              вызывает смесь газов ,потепление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smtClean="0"/>
              <a:t>на земле, подъем уровня мирового Океана, всемирный потоп, окисление органических веществ, загрязнение почвы, кислотные дожди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467544" y="2924944"/>
            <a:ext cx="8229600" cy="22357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Разрушение</a:t>
            </a:r>
            <a:r>
              <a:rPr kumimoji="0" lang="ru-RU" sz="27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озонового слоя              </a:t>
            </a:r>
            <a:r>
              <a:rPr kumimoji="0" lang="ru-RU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ультрафиолетовое облучение , раковые заболевания, эрозия почвы, гибель растений и животных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796136" y="4221088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644008" y="764704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иколай\Desktop\презентация\psVq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2" y="836712"/>
            <a:ext cx="1594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смерч</a:t>
            </a:r>
            <a:endParaRPr lang="ru-RU" sz="4400" dirty="0">
              <a:solidFill>
                <a:schemeClr val="bg2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100</TotalTime>
  <Words>278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Открытая</vt:lpstr>
      <vt:lpstr>  ХИМИЯ И ЭКОЛОГИЯ. кто виноват- химия или человек?  Авторы:  учащиеся 8-б класса  НРМОБУ «Куть-Яхская СОШ»: Климович Мария Ахмерова Елизавета Созонова Дарья Мартынюк Екатерина</vt:lpstr>
      <vt:lpstr>Экология- наука о взаимоотношениях организмов и сообществ с внешней окружающей средой</vt:lpstr>
      <vt:lpstr>Презентация PowerPoint</vt:lpstr>
      <vt:lpstr>Презентация PowerPoint</vt:lpstr>
      <vt:lpstr>Абиотические факторы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Биотические факторы</vt:lpstr>
      <vt:lpstr>Презентация PowerPoint</vt:lpstr>
      <vt:lpstr>ЗАГРЯЗНЕНИЕ ПОЧВЫ 6 типов загрязнения почвы:</vt:lpstr>
      <vt:lpstr>Презентация PowerPoint</vt:lpstr>
      <vt:lpstr>Презентация PowerPoint</vt:lpstr>
      <vt:lpstr>Презентация PowerPoint</vt:lpstr>
      <vt:lpstr>ЭКОЛОГИЧЕСКИЕ  ЗАДАЧИ</vt:lpstr>
      <vt:lpstr>ЭКОЛОГИЧЕСКАЯ ЗАЩИТА: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и экология</dc:title>
  <dc:creator>Пользователь Windows</dc:creator>
  <cp:lastModifiedBy>metodist</cp:lastModifiedBy>
  <cp:revision>11</cp:revision>
  <dcterms:created xsi:type="dcterms:W3CDTF">2013-03-29T08:09:00Z</dcterms:created>
  <dcterms:modified xsi:type="dcterms:W3CDTF">2021-01-22T08:57:24Z</dcterms:modified>
</cp:coreProperties>
</file>