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4"/>
  </p:notesMasterIdLst>
  <p:sldIdLst>
    <p:sldId id="256" r:id="rId2"/>
    <p:sldId id="259" r:id="rId3"/>
    <p:sldId id="260" r:id="rId4"/>
    <p:sldId id="277" r:id="rId5"/>
    <p:sldId id="261" r:id="rId6"/>
    <p:sldId id="278" r:id="rId7"/>
    <p:sldId id="262" r:id="rId8"/>
    <p:sldId id="279" r:id="rId9"/>
    <p:sldId id="263" r:id="rId10"/>
    <p:sldId id="280" r:id="rId11"/>
    <p:sldId id="264" r:id="rId12"/>
    <p:sldId id="281" r:id="rId13"/>
    <p:sldId id="265" r:id="rId14"/>
    <p:sldId id="282" r:id="rId15"/>
    <p:sldId id="268" r:id="rId16"/>
    <p:sldId id="269" r:id="rId17"/>
    <p:sldId id="283" r:id="rId18"/>
    <p:sldId id="270" r:id="rId19"/>
    <p:sldId id="284" r:id="rId20"/>
    <p:sldId id="271" r:id="rId21"/>
    <p:sldId id="285" r:id="rId22"/>
    <p:sldId id="272" r:id="rId23"/>
    <p:sldId id="286" r:id="rId24"/>
    <p:sldId id="273" r:id="rId25"/>
    <p:sldId id="287" r:id="rId26"/>
    <p:sldId id="274" r:id="rId27"/>
    <p:sldId id="288" r:id="rId28"/>
    <p:sldId id="267" r:id="rId29"/>
    <p:sldId id="266" r:id="rId30"/>
    <p:sldId id="275" r:id="rId31"/>
    <p:sldId id="290" r:id="rId32"/>
    <p:sldId id="27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27" autoAdjust="0"/>
  </p:normalViewPr>
  <p:slideViewPr>
    <p:cSldViewPr>
      <p:cViewPr varScale="1">
        <p:scale>
          <a:sx n="68" d="100"/>
          <a:sy n="68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5661A5-D2E5-4931-8AE8-01C0BED37A21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686B9-A647-4E63-A093-9CED08BBB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917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686B9-A647-4E63-A093-9CED08BBBA55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003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&#1054;&#1089;&#1085;&#1086;&#1074;&#1085;&#1072;&#1103;%20&#1087;&#1088;.%20&#1043;&#1091;&#1073;&#1080;&#1085;&#1072;.pptx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509120"/>
            <a:ext cx="5637010" cy="144016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Выполнила: Губина Анна Борисовна</a:t>
            </a:r>
          </a:p>
          <a:p>
            <a:pPr algn="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 1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категории</a:t>
            </a:r>
          </a:p>
          <a:p>
            <a:pPr algn="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КГБОУ ШИ 6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568952" cy="273630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82880" indent="0" algn="ctr">
              <a:buNone/>
            </a:pP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по содержанию текста</a:t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Предмет: «Развитие речи».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60212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2021г.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9852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72295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4703" y="471951"/>
            <a:ext cx="5466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Что стали делать птицы?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731315" y="1118282"/>
            <a:ext cx="8064896" cy="12961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prstClr val="black"/>
                </a:solidFill>
              </a:rPr>
              <a:t>(Нажимай </a:t>
            </a:r>
            <a:r>
              <a:rPr lang="ru-RU" sz="2400" i="1" dirty="0">
                <a:solidFill>
                  <a:prstClr val="black"/>
                </a:solidFill>
              </a:rPr>
              <a:t>на слова, выбери правильное </a:t>
            </a:r>
            <a:r>
              <a:rPr lang="ru-RU" sz="2400" i="1" dirty="0" smtClean="0">
                <a:solidFill>
                  <a:prstClr val="black"/>
                </a:solidFill>
              </a:rPr>
              <a:t>слово)</a:t>
            </a:r>
            <a:endParaRPr lang="ru-RU" sz="24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300302" y="2220353"/>
            <a:ext cx="23762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3275" y="3512529"/>
            <a:ext cx="3475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в</a:t>
            </a:r>
            <a:r>
              <a:rPr lang="ru-RU" sz="3200" dirty="0" smtClean="0"/>
              <a:t>ысиживать яйца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419872" y="2984537"/>
            <a:ext cx="2137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в</a:t>
            </a:r>
            <a:r>
              <a:rPr lang="ru-RU" sz="2800" dirty="0" smtClean="0"/>
              <a:t>ить гнёзда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689351" y="3512529"/>
            <a:ext cx="2997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к</a:t>
            </a:r>
            <a:r>
              <a:rPr lang="ru-RU" sz="2800" dirty="0" smtClean="0"/>
              <a:t>ормить птенцов</a:t>
            </a:r>
            <a:endParaRPr lang="ru-RU" sz="2800" dirty="0"/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7092280" y="5849594"/>
            <a:ext cx="1498969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1241" y="4955975"/>
            <a:ext cx="6106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Вставь слово в предложение и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прочитай.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241" y="5445224"/>
            <a:ext cx="4565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Они стали  ………………  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90302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2191E-6 L -0.04271 -1.12191E-6 C -0.06181 -1.12191E-6 -0.08524 0.09646 -0.08524 0.17534 L -0.08524 0.35184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1" y="1758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72295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29852" y="406405"/>
            <a:ext cx="4684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Что сделал медведь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863588" y="908720"/>
            <a:ext cx="7416824" cy="130872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prstClr val="black"/>
                </a:solidFill>
              </a:rPr>
              <a:t>(Нажимай на слова, выбери правильное слово)</a:t>
            </a:r>
            <a:endParaRPr lang="ru-RU" sz="24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3491880" y="1988840"/>
            <a:ext cx="187220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8618" y="2780928"/>
            <a:ext cx="2810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з</a:t>
            </a:r>
            <a:r>
              <a:rPr lang="ru-RU" sz="2800" dirty="0" smtClean="0"/>
              <a:t>алёг в берлогу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827416" y="3429000"/>
            <a:ext cx="3549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В</a:t>
            </a:r>
            <a:r>
              <a:rPr lang="ru-RU" sz="3200" dirty="0" smtClean="0"/>
              <a:t>ылез из берлоги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2780928"/>
            <a:ext cx="2686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с</a:t>
            </a:r>
            <a:r>
              <a:rPr lang="ru-RU" sz="2800" dirty="0" smtClean="0"/>
              <a:t>пал в берлоге</a:t>
            </a:r>
            <a:endParaRPr lang="ru-RU" sz="2800" dirty="0"/>
          </a:p>
        </p:txBody>
      </p:sp>
      <p:sp>
        <p:nvSpPr>
          <p:cNvPr id="10" name="Стрелка вправо 9">
            <a:hlinkClick r:id="rId3" action="ppaction://hlinksldjump"/>
          </p:cNvPr>
          <p:cNvSpPr/>
          <p:nvPr/>
        </p:nvSpPr>
        <p:spPr>
          <a:xfrm>
            <a:off x="7308304" y="6021288"/>
            <a:ext cx="1500755" cy="700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8618" y="4842738"/>
            <a:ext cx="70888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Вставь слово в предложение и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прочитай.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8618" y="5542002"/>
            <a:ext cx="5744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…………………………..   </a:t>
            </a:r>
            <a:r>
              <a:rPr lang="ru-RU" sz="3200" dirty="0"/>
              <a:t>м</a:t>
            </a:r>
            <a:r>
              <a:rPr lang="ru-RU" sz="3200" dirty="0" smtClean="0"/>
              <a:t>едведь.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2342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94633E-6 L -0.13177 3.94633E-6 C -0.1908 3.94633E-6 -0.2632 0.07772 -0.2632 0.1411 L -0.2632 0.28267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0" y="141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72295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2316"/>
            <a:ext cx="2082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Задание 2</a:t>
            </a:r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349479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Прочитай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предложения.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068960"/>
            <a:ext cx="26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268741"/>
            <a:ext cx="806489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Я</a:t>
            </a:r>
            <a:r>
              <a:rPr lang="ru-RU" sz="3200" dirty="0"/>
              <a:t>рко светит </a:t>
            </a:r>
            <a:r>
              <a:rPr lang="ru-RU" sz="3200" b="1" dirty="0"/>
              <a:t>солнце</a:t>
            </a:r>
            <a:r>
              <a:rPr lang="ru-RU" sz="3200" dirty="0"/>
              <a:t>. 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П</a:t>
            </a:r>
            <a:r>
              <a:rPr lang="ru-RU" sz="3200" dirty="0"/>
              <a:t>оказалась зеленая </a:t>
            </a:r>
            <a:r>
              <a:rPr lang="ru-RU" sz="3200" b="1" dirty="0"/>
              <a:t>трава</a:t>
            </a:r>
            <a:r>
              <a:rPr lang="ru-RU" sz="3200" dirty="0"/>
              <a:t>. 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Н</a:t>
            </a:r>
            <a:r>
              <a:rPr lang="ru-RU" sz="3200" dirty="0"/>
              <a:t>а </a:t>
            </a:r>
            <a:r>
              <a:rPr lang="ru-RU" sz="3200" dirty="0" smtClean="0"/>
              <a:t>деревьях </a:t>
            </a:r>
            <a:r>
              <a:rPr lang="ru-RU" sz="3200" dirty="0"/>
              <a:t>распускаются </a:t>
            </a:r>
            <a:r>
              <a:rPr lang="ru-RU" sz="3200" b="1" dirty="0" smtClean="0"/>
              <a:t>почки</a:t>
            </a:r>
            <a:r>
              <a:rPr lang="ru-RU" sz="3200" dirty="0" smtClean="0"/>
              <a:t>. 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П</a:t>
            </a:r>
            <a:r>
              <a:rPr lang="ru-RU" sz="3200" b="1" dirty="0" smtClean="0"/>
              <a:t>рилетели</a:t>
            </a:r>
            <a:r>
              <a:rPr lang="ru-RU" sz="3200" dirty="0" smtClean="0"/>
              <a:t> </a:t>
            </a:r>
            <a:r>
              <a:rPr lang="ru-RU" sz="3200" dirty="0"/>
              <a:t>птицы. 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О</a:t>
            </a:r>
            <a:r>
              <a:rPr lang="ru-RU" sz="3200" b="1" dirty="0"/>
              <a:t>ни</a:t>
            </a:r>
            <a:r>
              <a:rPr lang="ru-RU" sz="3200" dirty="0"/>
              <a:t> стали вить гнёзда. </a:t>
            </a: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В</a:t>
            </a:r>
            <a:r>
              <a:rPr lang="ru-RU" sz="3200" dirty="0"/>
              <a:t>ылез из берлоги </a:t>
            </a:r>
            <a:r>
              <a:rPr lang="ru-RU" sz="3200" b="1" dirty="0"/>
              <a:t>медведь</a:t>
            </a:r>
            <a:r>
              <a:rPr lang="ru-RU" sz="3200" dirty="0"/>
              <a:t>.</a:t>
            </a:r>
          </a:p>
          <a:p>
            <a:pPr algn="just"/>
            <a:endParaRPr lang="ru-RU" dirty="0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55576" y="4725144"/>
            <a:ext cx="7272808" cy="1077218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Поставь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вопросы к выделенным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словам.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9459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532" y="441375"/>
            <a:ext cx="85129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Прочитай предложение, поставь вопрос к выделенному слову. Выбери правильный вопрос.</a:t>
            </a:r>
          </a:p>
          <a:p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54576" y="1988840"/>
            <a:ext cx="4657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Я</a:t>
            </a:r>
            <a:r>
              <a:rPr lang="ru-RU" sz="3600" dirty="0" smtClean="0"/>
              <a:t>рко </a:t>
            </a:r>
            <a:r>
              <a:rPr lang="ru-RU" sz="3600" b="1" dirty="0" smtClean="0"/>
              <a:t>светит</a:t>
            </a:r>
            <a:r>
              <a:rPr lang="ru-RU" sz="3600" dirty="0" smtClean="0"/>
              <a:t> солнце.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920913" y="3284984"/>
            <a:ext cx="2180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делало?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54576" y="4100759"/>
            <a:ext cx="2324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сделает?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54576" y="4941168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делает?</a:t>
            </a:r>
            <a:endParaRPr lang="ru-RU" sz="2800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452320" y="6093296"/>
            <a:ext cx="1296144" cy="700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дальше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571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60074E-6 L 0.14306 1.60074E-6 C 0.20712 1.60074E-6 0.28611 -0.08281 0.28611 -0.15013 L 0.28611 -0.30026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06" y="-1501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183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2208" y="2456021"/>
            <a:ext cx="6078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П</a:t>
            </a:r>
            <a:r>
              <a:rPr lang="ru-RU" sz="3600" b="1" dirty="0" smtClean="0"/>
              <a:t>оказалась</a:t>
            </a:r>
            <a:r>
              <a:rPr lang="ru-RU" sz="3600" dirty="0" smtClean="0"/>
              <a:t> зелёная</a:t>
            </a:r>
            <a:r>
              <a:rPr lang="ru-RU" sz="3600" b="1" dirty="0" smtClean="0"/>
              <a:t> </a:t>
            </a:r>
            <a:r>
              <a:rPr lang="ru-RU" sz="3600" dirty="0" smtClean="0"/>
              <a:t>трава.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3645024"/>
            <a:ext cx="2172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делала?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73998" y="5144752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делает?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72208" y="4361089"/>
            <a:ext cx="2350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сделала?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668595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Прочитай предложение, поставь вопрос к выделенному слову. Выбери правильный вопрос.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236296" y="6165304"/>
            <a:ext cx="1440160" cy="628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6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807E-6 L 0.12326 3.70807E-6 C 0.17847 3.70807E-6 0.24653 -0.04234 0.24653 -0.07657 L 0.24653 -0.15291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26" y="-765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183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2475" y="1936498"/>
            <a:ext cx="78059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/>
              <a:t>     Ярко светит солнце. Показалась зеленая трава. На деревьях распускаются почки.</a:t>
            </a:r>
          </a:p>
          <a:p>
            <a:pPr algn="just"/>
            <a:r>
              <a:rPr lang="ru-RU" sz="3600" dirty="0" smtClean="0"/>
              <a:t>     Прилетели птицы. Они стали вить гнёзда. Вылез из берлоги медведь.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58755" y="1124744"/>
            <a:ext cx="552266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Прочитай предложения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ятиугольник 5">
            <a:hlinkClick r:id="rId2" action="ppaction://hlinksldjump"/>
          </p:cNvPr>
          <p:cNvSpPr/>
          <p:nvPr/>
        </p:nvSpPr>
        <p:spPr>
          <a:xfrm>
            <a:off x="323528" y="5517232"/>
            <a:ext cx="8323843" cy="1224136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Ответь  кратко на вопросы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3202" y="269502"/>
            <a:ext cx="2560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Задание 1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190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420888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Н</a:t>
            </a:r>
            <a:r>
              <a:rPr lang="ru-RU" sz="3600" dirty="0" smtClean="0"/>
              <a:t>а деревьях </a:t>
            </a:r>
            <a:r>
              <a:rPr lang="ru-RU" sz="3600" b="1" dirty="0" smtClean="0"/>
              <a:t>распускаются</a:t>
            </a:r>
            <a:r>
              <a:rPr lang="ru-RU" sz="3600" dirty="0" smtClean="0"/>
              <a:t> почки.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3501008"/>
            <a:ext cx="21932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делали?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61007" y="4271376"/>
            <a:ext cx="2209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делают?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29942" y="4949940"/>
            <a:ext cx="2387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сделают?</a:t>
            </a:r>
            <a:endParaRPr lang="ru-RU" sz="2800" dirty="0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7596336" y="6093296"/>
            <a:ext cx="1296144" cy="772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1007" y="692696"/>
            <a:ext cx="81154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Прочитай предложение, поставь вопрос к выделенному слову. Выбери правильный вопрос.</a:t>
            </a:r>
          </a:p>
        </p:txBody>
      </p:sp>
    </p:spTree>
    <p:extLst>
      <p:ext uri="{BB962C8B-B14F-4D97-AF65-F5344CB8AC3E}">
        <p14:creationId xmlns:p14="http://schemas.microsoft.com/office/powerpoint/2010/main" val="2298836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913E-6 L 0.13767 -1.1913E-6 C 0.19948 -1.1913E-6 0.27552 -0.0377 0.27552 -0.06824 L 0.27552 -0.1362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67" y="-682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183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2492896"/>
            <a:ext cx="4201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П</a:t>
            </a:r>
            <a:r>
              <a:rPr lang="ru-RU" sz="3600" b="1" dirty="0" smtClean="0"/>
              <a:t>рилетели </a:t>
            </a:r>
            <a:r>
              <a:rPr lang="ru-RU" sz="3600" dirty="0" smtClean="0"/>
              <a:t>птицы.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921452" y="4149080"/>
            <a:ext cx="2209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делают?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02565" y="3483382"/>
            <a:ext cx="2371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сделали?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859642"/>
            <a:ext cx="2387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сделают?</a:t>
            </a:r>
            <a:endParaRPr lang="ru-RU" sz="2800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596336" y="6021288"/>
            <a:ext cx="1440160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764704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Прочитай предложение, поставь вопрос к выделенному слову. Выбери правильный вопрос.</a:t>
            </a:r>
          </a:p>
        </p:txBody>
      </p:sp>
    </p:spTree>
    <p:extLst>
      <p:ext uri="{BB962C8B-B14F-4D97-AF65-F5344CB8AC3E}">
        <p14:creationId xmlns:p14="http://schemas.microsoft.com/office/powerpoint/2010/main" val="531799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1337E-6 L 0.12014 4.1337E-6 C 0.17396 4.1337E-6 0.24028 0.00462 0.24028 0.00832 L 0.24028 0.01688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14" y="8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183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504" y="437763"/>
            <a:ext cx="849694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Прочитай предложение, поставь вопрос к выделенному слову. Выбери правильный вопрос.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162439"/>
            <a:ext cx="5301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О</a:t>
            </a:r>
            <a:r>
              <a:rPr lang="ru-RU" sz="3600" dirty="0" smtClean="0"/>
              <a:t>ни </a:t>
            </a:r>
            <a:r>
              <a:rPr lang="ru-RU" sz="3600" b="1" dirty="0" smtClean="0"/>
              <a:t>стали вить </a:t>
            </a:r>
            <a:r>
              <a:rPr lang="ru-RU" sz="3600" dirty="0" smtClean="0"/>
              <a:t>гнёзда.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283303" y="3422814"/>
            <a:ext cx="2209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делают?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62759" y="4163444"/>
            <a:ext cx="3163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будут делать?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283303" y="4886937"/>
            <a:ext cx="3171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стали делать?</a:t>
            </a:r>
            <a:endParaRPr lang="ru-RU" sz="2800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596336" y="6021288"/>
            <a:ext cx="1338448" cy="772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632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49063E-6 L 0.04982 -3.49063E-6 C 0.07204 -3.49063E-6 0.09965 -0.07494 0.09965 -0.13578 L 0.09965 -0.27157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3" y="-135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183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Прочитай предложение, поставь вопрос к выделенному слову. Выбери правильный вопрос.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3648" y="2708920"/>
            <a:ext cx="6232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В</a:t>
            </a:r>
            <a:r>
              <a:rPr lang="ru-RU" sz="3600" b="1" dirty="0" smtClean="0"/>
              <a:t>ылез</a:t>
            </a:r>
            <a:r>
              <a:rPr lang="ru-RU" sz="3600" dirty="0" smtClean="0"/>
              <a:t> из берлоги медведь.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755576" y="3722428"/>
            <a:ext cx="2402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 сделал?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463534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делает?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2368" y="5138028"/>
            <a:ext cx="3182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будет делать?</a:t>
            </a:r>
            <a:endParaRPr lang="ru-RU" sz="2800" dirty="0"/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7338008" y="5877272"/>
            <a:ext cx="1554472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3970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9926E-6 L 0.13125 -3.9926E-6 C 0.1901 -3.9926E-6 0.2625 -0.00509 0.2625 -0.00902 L 0.2625 -0.01781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-90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183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24744"/>
            <a:ext cx="82089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2"/>
                </a:solidFill>
              </a:rPr>
              <a:t>Продолжи предложения, вставь слово вместо картинки </a:t>
            </a:r>
            <a:endParaRPr lang="ru-RU" sz="4400" b="1" i="1" dirty="0">
              <a:solidFill>
                <a:schemeClr val="accent2"/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164288" y="6093296"/>
            <a:ext cx="1584176" cy="772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416858"/>
            <a:ext cx="2560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Задание 3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899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сол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720" y="300023"/>
            <a:ext cx="130551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трав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722" y="1359854"/>
            <a:ext cx="1305517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почки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723" y="2427500"/>
            <a:ext cx="130551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Пользователь\Desktop\прилет птиц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724" y="3549979"/>
            <a:ext cx="130551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Пользователь\Desktop\медведь из берлоги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031" y="4832485"/>
            <a:ext cx="1305515" cy="82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2138" y="507336"/>
            <a:ext cx="4281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Я</a:t>
            </a:r>
            <a:r>
              <a:rPr lang="ru-RU" sz="3200" dirty="0" smtClean="0"/>
              <a:t>рко светит (что?)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62138" y="1499514"/>
            <a:ext cx="5181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П</a:t>
            </a:r>
            <a:r>
              <a:rPr lang="ru-RU" sz="3200" dirty="0" smtClean="0"/>
              <a:t>оказалась зелёная (что?)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62138" y="2666199"/>
            <a:ext cx="53880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Н</a:t>
            </a:r>
            <a:r>
              <a:rPr lang="ru-RU" sz="3200" dirty="0" smtClean="0"/>
              <a:t>а деревьях распускаются </a:t>
            </a:r>
          </a:p>
          <a:p>
            <a:r>
              <a:rPr lang="ru-RU" sz="3200" dirty="0" smtClean="0"/>
              <a:t>Что?)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62138" y="3653417"/>
            <a:ext cx="3433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П</a:t>
            </a:r>
            <a:r>
              <a:rPr lang="ru-RU" sz="3200" dirty="0" smtClean="0"/>
              <a:t>рилетели (кто?)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2138" y="4797152"/>
            <a:ext cx="48670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В</a:t>
            </a:r>
            <a:r>
              <a:rPr lang="ru-RU" sz="3200" dirty="0" smtClean="0"/>
              <a:t>ылез из берлоги (кто?) </a:t>
            </a:r>
            <a:endParaRPr lang="ru-RU" sz="32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807810"/>
              </p:ext>
            </p:extLst>
          </p:nvPr>
        </p:nvGraphicFramePr>
        <p:xfrm>
          <a:off x="7092280" y="513187"/>
          <a:ext cx="1616421" cy="365760"/>
        </p:xfrm>
        <a:graphic>
          <a:graphicData uri="http://schemas.openxmlformats.org/drawingml/2006/table">
            <a:tbl>
              <a:tblPr/>
              <a:tblGrid>
                <a:gridCol w="1616421"/>
              </a:tblGrid>
              <a:tr h="3548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721210"/>
              </p:ext>
            </p:extLst>
          </p:nvPr>
        </p:nvGraphicFramePr>
        <p:xfrm>
          <a:off x="7092280" y="1557194"/>
          <a:ext cx="1614205" cy="469415"/>
        </p:xfrm>
        <a:graphic>
          <a:graphicData uri="http://schemas.openxmlformats.org/drawingml/2006/table">
            <a:tbl>
              <a:tblPr/>
              <a:tblGrid>
                <a:gridCol w="1614205"/>
              </a:tblGrid>
              <a:tr h="4694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42524"/>
              </p:ext>
            </p:extLst>
          </p:nvPr>
        </p:nvGraphicFramePr>
        <p:xfrm>
          <a:off x="7092280" y="2676668"/>
          <a:ext cx="1656184" cy="365760"/>
        </p:xfrm>
        <a:graphic>
          <a:graphicData uri="http://schemas.openxmlformats.org/drawingml/2006/table">
            <a:tbl>
              <a:tblPr/>
              <a:tblGrid>
                <a:gridCol w="1656184"/>
              </a:tblGrid>
              <a:tr h="1833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491517"/>
              </p:ext>
            </p:extLst>
          </p:nvPr>
        </p:nvGraphicFramePr>
        <p:xfrm>
          <a:off x="7092280" y="3689640"/>
          <a:ext cx="1656184" cy="365760"/>
        </p:xfrm>
        <a:graphic>
          <a:graphicData uri="http://schemas.openxmlformats.org/drawingml/2006/table">
            <a:tbl>
              <a:tblPr/>
              <a:tblGrid>
                <a:gridCol w="1656184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564781"/>
              </p:ext>
            </p:extLst>
          </p:nvPr>
        </p:nvGraphicFramePr>
        <p:xfrm>
          <a:off x="7020272" y="4872636"/>
          <a:ext cx="1828464" cy="365760"/>
        </p:xfrm>
        <a:graphic>
          <a:graphicData uri="http://schemas.openxmlformats.org/drawingml/2006/table">
            <a:tbl>
              <a:tblPr/>
              <a:tblGrid>
                <a:gridCol w="1828464"/>
              </a:tblGrid>
              <a:tr h="3275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2" name="Стрелка вправо 21">
            <a:hlinkClick r:id="rId9" action="ppaction://hlinksldjump"/>
          </p:cNvPr>
          <p:cNvSpPr/>
          <p:nvPr/>
        </p:nvSpPr>
        <p:spPr>
          <a:xfrm>
            <a:off x="7308304" y="6237312"/>
            <a:ext cx="1569324" cy="62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62138" y="5877272"/>
            <a:ext cx="1457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птицы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83050" y="5887211"/>
            <a:ext cx="1548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травка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34574" y="5875037"/>
            <a:ext cx="1681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солнце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563178" y="5877417"/>
            <a:ext cx="1969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медведь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488077" y="5877417"/>
            <a:ext cx="1351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почки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8768723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2 -0.03169 L 0.2257 -0.03169 C 0.32101 -0.03169 0.43837 -0.24589 0.43837 -0.41985 L 0.43837 -0.80823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-388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17095E-7 L 0.30209 -7.17095E-7 C 0.4375 -7.17095E-7 0.60452 -0.17719 0.60452 -0.3213 L 0.60452 -0.64191 " pathEditMode="relative" rAng="0" ptsTypes="FfFF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26" y="-3210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79204E-6 L 0.03907 -2.79204E-6 C 0.05677 -2.79204E-6 0.079 -0.13393 0.079 -0.24219 L 0.079 -0.48323 " pathEditMode="relative" rAng="0" ptsTypes="FfFF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-241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79204E-6 L 0.38211 -2.79204E-6 C 0.55382 -2.79204E-6 0.76493 -0.09761 0.76493 -0.17372 L 0.76493 -0.34675 " pathEditMode="relative" rAng="0" ptsTypes="FfFF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47" y="-1734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58 0.00995 L 0.10989 0.00995 C 0.17882 0.00995 0.26354 -0.03909 0.26354 -0.07911 L 0.26354 -0.1684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47" y="-892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94127"/>
            <a:ext cx="4806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Что делает солнце?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817802"/>
            <a:ext cx="1590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с</a:t>
            </a:r>
            <a:r>
              <a:rPr lang="ru-RU" sz="3600" dirty="0" smtClean="0"/>
              <a:t>ветит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911524" y="3171745"/>
            <a:ext cx="1226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г</a:t>
            </a:r>
            <a:r>
              <a:rPr lang="ru-RU" sz="3200" dirty="0" smtClean="0"/>
              <a:t>реет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2967919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ж</a:t>
            </a:r>
            <a:r>
              <a:rPr lang="ru-RU" sz="3200" dirty="0" smtClean="0"/>
              <a:t>арит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3140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91717" y="1202013"/>
            <a:ext cx="8208912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prstClr val="black"/>
                </a:solidFill>
              </a:rPr>
              <a:t>( </a:t>
            </a:r>
            <a:r>
              <a:rPr lang="ru-RU" sz="2800" i="1" dirty="0">
                <a:solidFill>
                  <a:prstClr val="black"/>
                </a:solidFill>
              </a:rPr>
              <a:t>Нажимай на слова, выбери правильное </a:t>
            </a:r>
            <a:r>
              <a:rPr lang="ru-RU" sz="2800" i="1" dirty="0" smtClean="0">
                <a:solidFill>
                  <a:prstClr val="black"/>
                </a:solidFill>
              </a:rPr>
              <a:t>слово</a:t>
            </a:r>
            <a:r>
              <a:rPr lang="ru-RU" i="1" dirty="0" smtClean="0">
                <a:solidFill>
                  <a:prstClr val="black"/>
                </a:solidFill>
              </a:rPr>
              <a:t>)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3431836" y="2113541"/>
            <a:ext cx="2110557" cy="6239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3568" y="4869160"/>
            <a:ext cx="710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Вставь слово в предложение и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прочитай.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551723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Я</a:t>
            </a:r>
            <a:r>
              <a:rPr lang="ru-RU" sz="2800" dirty="0" smtClean="0"/>
              <a:t>рко ....………. солнце.</a:t>
            </a:r>
            <a:endParaRPr lang="ru-RU" sz="2800" dirty="0"/>
          </a:p>
        </p:txBody>
      </p:sp>
      <p:sp>
        <p:nvSpPr>
          <p:cNvPr id="14" name="Стрелка вправо 13">
            <a:hlinkClick r:id="rId3" action="ppaction://hlinksldjump"/>
          </p:cNvPr>
          <p:cNvSpPr/>
          <p:nvPr/>
        </p:nvSpPr>
        <p:spPr>
          <a:xfrm>
            <a:off x="7261646" y="5877272"/>
            <a:ext cx="1633458" cy="818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823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62549E-6 L 0.03924 -2.62549E-6 C 0.05677 -2.62549E-6 0.07847 0.09831 0.07847 0.17812 L 0.07847 0.35693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4" y="1783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764704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Задание 4</a:t>
            </a:r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3" y="1411035"/>
            <a:ext cx="87129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Озаглавь текст. </a:t>
            </a:r>
          </a:p>
          <a:p>
            <a:pPr algn="ctr"/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Выбери подходящее заглавие из представленных ниже.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7472" y="3429000"/>
            <a:ext cx="1233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В</a:t>
            </a:r>
            <a:r>
              <a:rPr lang="ru-RU" sz="2800" dirty="0" smtClean="0"/>
              <a:t>есна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4075448"/>
            <a:ext cx="3230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П</a:t>
            </a:r>
            <a:r>
              <a:rPr lang="ru-RU" sz="2800" dirty="0" smtClean="0"/>
              <a:t>рилетели птицы.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4075448"/>
            <a:ext cx="3674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П</a:t>
            </a:r>
            <a:r>
              <a:rPr lang="ru-RU" sz="2800" dirty="0" smtClean="0"/>
              <a:t>очки распустились.</a:t>
            </a:r>
            <a:endParaRPr lang="ru-RU" sz="2800" dirty="0"/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7164288" y="6021288"/>
            <a:ext cx="1514163" cy="6573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012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71833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xn--h1adaolkc5e.ot7.ru/includes/thumbnail.php?j=admin/uploads/3/0/7/%D0%9E%D1%82%D0%BA%D1%80%D1%8B%D1%82%D0%BA%D0%B8-%D0%B2%D0%B5%D1%81%D0%BD%D0%B0-%D1%81%D0%BA%D0%B0%D1%87%D0%B0%D1%82%D1%8C-%D0%B1%D0%B5%D1%81%D0%BF%D0%BB%D0%B0%D1%82%D0%BD%D0%BE-%D0%90%D0%BD%D0%B8%D0%BC%D0%B0%D1%86%D0%B8%D0%BE%D0%BD%D0%BD%D1%8B%D0%B5-%D0%BE%D1%82%D0%BA%D1%80%D1%8B%D1%82%D0%BA%D0%B8-%D0%B2%D0%B5%D1%81%D0%BD%D0%B0-338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" y="0"/>
            <a:ext cx="91445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ВЕСН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504" y="6453336"/>
            <a:ext cx="304800" cy="304800"/>
          </a:xfrm>
          <a:prstGeom prst="rect">
            <a:avLst/>
          </a:prstGeom>
        </p:spPr>
      </p:pic>
      <p:sp>
        <p:nvSpPr>
          <p:cNvPr id="2" name="Стрелка вправо 1">
            <a:hlinkClick r:id="rId6" action="ppaction://hlinkpres?slideindex=1&amp;slidetitle="/>
          </p:cNvPr>
          <p:cNvSpPr/>
          <p:nvPr/>
        </p:nvSpPr>
        <p:spPr>
          <a:xfrm>
            <a:off x="8532440" y="6525344"/>
            <a:ext cx="504056" cy="3326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148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5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73471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9801" y="626785"/>
            <a:ext cx="47387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Что сделала трава?</a:t>
            </a:r>
            <a:endParaRPr lang="ru-RU" sz="4000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646530" y="1320072"/>
            <a:ext cx="7776864" cy="158417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prstClr val="black"/>
                </a:solidFill>
              </a:rPr>
              <a:t>(Нажимай </a:t>
            </a:r>
            <a:r>
              <a:rPr lang="ru-RU" sz="2400" i="1" dirty="0">
                <a:solidFill>
                  <a:prstClr val="black"/>
                </a:solidFill>
              </a:rPr>
              <a:t>на слова, выбери правильное слово)</a:t>
            </a:r>
            <a:endParaRPr lang="ru-RU" sz="2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3240380" y="2636912"/>
            <a:ext cx="24117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9188" y="3429000"/>
            <a:ext cx="1771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в</a:t>
            </a:r>
            <a:r>
              <a:rPr lang="ru-RU" sz="3200" dirty="0" smtClean="0"/>
              <a:t>ыросла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4013775"/>
            <a:ext cx="1609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з</a:t>
            </a:r>
            <a:r>
              <a:rPr lang="ru-RU" sz="3600" dirty="0" smtClean="0"/>
              <a:t>авяла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670724" y="3537882"/>
            <a:ext cx="2610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П</a:t>
            </a:r>
            <a:r>
              <a:rPr lang="ru-RU" sz="3600" dirty="0" smtClean="0"/>
              <a:t>оказалась</a:t>
            </a:r>
            <a:endParaRPr lang="ru-RU" sz="3600" dirty="0"/>
          </a:p>
        </p:txBody>
      </p:sp>
      <p:sp>
        <p:nvSpPr>
          <p:cNvPr id="11" name="Стрелка вправо 10">
            <a:hlinkClick r:id="rId3" action="ppaction://hlinksldjump"/>
          </p:cNvPr>
          <p:cNvSpPr/>
          <p:nvPr/>
        </p:nvSpPr>
        <p:spPr>
          <a:xfrm>
            <a:off x="6954890" y="5987027"/>
            <a:ext cx="1505542" cy="6924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5013176"/>
            <a:ext cx="6106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Вставь слово в предложение и прочитай.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5805264"/>
            <a:ext cx="6063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……………….  зелёная трава.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52242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16 -0.01041 L -0.39062 -0.01041 C -0.49479 -0.01041 -0.62292 0.07911 -0.62292 0.15198 L -0.62292 0.31483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47" y="162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Ты ошибся. Выполни ещё раз.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295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80939"/>
            <a:ext cx="866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Что делают почки на деревьях?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492766" y="1127270"/>
            <a:ext cx="7848872" cy="14653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prstClr val="black"/>
                </a:solidFill>
              </a:rPr>
              <a:t>(</a:t>
            </a:r>
            <a:r>
              <a:rPr lang="ru-RU" sz="2400" i="1" dirty="0" smtClean="0">
                <a:solidFill>
                  <a:prstClr val="black"/>
                </a:solidFill>
              </a:rPr>
              <a:t>Нажимай </a:t>
            </a:r>
            <a:r>
              <a:rPr lang="ru-RU" sz="2400" i="1" dirty="0">
                <a:solidFill>
                  <a:prstClr val="black"/>
                </a:solidFill>
              </a:rPr>
              <a:t>на слова, выбери правильное </a:t>
            </a:r>
            <a:r>
              <a:rPr lang="ru-RU" sz="2400" i="1" dirty="0" smtClean="0">
                <a:solidFill>
                  <a:prstClr val="black"/>
                </a:solidFill>
              </a:rPr>
              <a:t>слово</a:t>
            </a:r>
            <a:r>
              <a:rPr lang="ru-RU" i="1" dirty="0" smtClean="0">
                <a:solidFill>
                  <a:prstClr val="black"/>
                </a:solidFill>
              </a:rPr>
              <a:t>)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203848" y="2420888"/>
            <a:ext cx="20882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55576" y="3238694"/>
            <a:ext cx="1422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ц</a:t>
            </a:r>
            <a:r>
              <a:rPr lang="ru-RU" sz="3200" dirty="0" smtClean="0"/>
              <a:t>ветут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857198" y="3717032"/>
            <a:ext cx="27815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р</a:t>
            </a:r>
            <a:r>
              <a:rPr lang="ru-RU" sz="3200" dirty="0" smtClean="0"/>
              <a:t>аспускаются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660231" y="3409216"/>
            <a:ext cx="1234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в</a:t>
            </a:r>
            <a:r>
              <a:rPr lang="ru-RU" sz="3200" dirty="0" smtClean="0"/>
              <a:t>исят</a:t>
            </a:r>
            <a:endParaRPr lang="ru-RU" sz="3200" dirty="0"/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7277548" y="6082128"/>
            <a:ext cx="1635472" cy="7758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22257" y="4789020"/>
            <a:ext cx="7042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Вставь слово в предложение и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прочитай.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9" y="5589239"/>
            <a:ext cx="676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Н</a:t>
            </a:r>
            <a:r>
              <a:rPr lang="ru-RU" sz="3200" dirty="0" smtClean="0"/>
              <a:t>а деревьях   …………………..  почки.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26151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7393E-6 L -0.00382 4.87393E-6 C -0.00573 4.87393E-6 -0.00764 0.07217 -0.00764 0.13046 L -0.00764 0.2618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" y="130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971600" y="1844824"/>
            <a:ext cx="7200800" cy="646331"/>
          </a:xfrm>
          <a:prstGeom prst="homePlat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Ты ошибся. Выполни ещё раз.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72295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994" y="47667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Что сделали птицы?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709285" y="1077144"/>
            <a:ext cx="7412260" cy="129614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prstClr val="black"/>
                </a:solidFill>
              </a:rPr>
              <a:t>(</a:t>
            </a:r>
            <a:r>
              <a:rPr lang="ru-RU" sz="2400" i="1" dirty="0">
                <a:solidFill>
                  <a:prstClr val="black"/>
                </a:solidFill>
              </a:rPr>
              <a:t>Нажимай на слова, выбери правильное </a:t>
            </a:r>
            <a:r>
              <a:rPr lang="ru-RU" sz="2400" i="1" dirty="0" smtClean="0">
                <a:solidFill>
                  <a:prstClr val="black"/>
                </a:solidFill>
              </a:rPr>
              <a:t>слово</a:t>
            </a:r>
            <a:r>
              <a:rPr lang="ru-RU" i="1" dirty="0" smtClean="0">
                <a:solidFill>
                  <a:prstClr val="black"/>
                </a:solidFill>
              </a:rPr>
              <a:t>)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299291" y="2204864"/>
            <a:ext cx="223224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11423" y="3198233"/>
            <a:ext cx="1648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п</a:t>
            </a:r>
            <a:r>
              <a:rPr lang="ru-RU" sz="3200" dirty="0" smtClean="0"/>
              <a:t>ришли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425400" y="3513375"/>
            <a:ext cx="1980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п</a:t>
            </a:r>
            <a:r>
              <a:rPr lang="ru-RU" sz="3200" dirty="0" smtClean="0"/>
              <a:t>риехали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448609" y="3220987"/>
            <a:ext cx="2239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П</a:t>
            </a:r>
            <a:r>
              <a:rPr lang="ru-RU" sz="3200" dirty="0" smtClean="0"/>
              <a:t>рилетели</a:t>
            </a:r>
            <a:endParaRPr lang="ru-RU" sz="3200" dirty="0"/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7380313" y="5877272"/>
            <a:ext cx="1482464" cy="772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5014" y="4767272"/>
            <a:ext cx="708880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Вставь слово в предложение и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прочитай.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5661248"/>
            <a:ext cx="3799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……………. птицы.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13953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11 0.00879 L -0.36701 0.00879 C -0.48368 0.00879 -0.62691 0.10109 -0.62691 0.17627 L -0.62691 0.34444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1677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592</Words>
  <Application>Microsoft Office PowerPoint</Application>
  <PresentationFormat>Экран (4:3)</PresentationFormat>
  <Paragraphs>135</Paragraphs>
  <Slides>32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Воздушный поток</vt:lpstr>
      <vt:lpstr>Работа по содержанию текста  Предмет: «Развитие речи».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58</cp:revision>
  <dcterms:created xsi:type="dcterms:W3CDTF">2021-05-08T05:29:42Z</dcterms:created>
  <dcterms:modified xsi:type="dcterms:W3CDTF">2021-05-12T08:47:08Z</dcterms:modified>
</cp:coreProperties>
</file>