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метод.работа\Предметные декады 2021-2022 уч.год\неделя окр.мира октябрь 2021\1612650642_214-p-zelenii-fon-dlya-prezentatsii-po-ekologii-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21313"/>
            <a:ext cx="95405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96552" y="1196752"/>
            <a:ext cx="7056784" cy="1470025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solidFill>
                  <a:srgbClr val="C00000"/>
                </a:solidFill>
                <a:latin typeface="+mn-lt"/>
              </a:rPr>
              <a:t>Экологическая декада</a:t>
            </a:r>
            <a:br>
              <a:rPr lang="ru-RU" sz="5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5000" b="1" dirty="0" smtClean="0">
                <a:solidFill>
                  <a:srgbClr val="C00000"/>
                </a:solidFill>
                <a:latin typeface="+mn-lt"/>
              </a:rPr>
              <a:t>1-4 классы</a:t>
            </a:r>
            <a:endParaRPr lang="ru-RU" sz="5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492896"/>
            <a:ext cx="5868144" cy="1752600"/>
          </a:xfrm>
        </p:spPr>
        <p:txBody>
          <a:bodyPr>
            <a:noAutofit/>
          </a:bodyPr>
          <a:lstStyle/>
          <a:p>
            <a:r>
              <a:rPr lang="ru-RU" sz="5000" b="1" i="1" dirty="0" smtClean="0">
                <a:solidFill>
                  <a:srgbClr val="009900"/>
                </a:solidFill>
                <a:latin typeface="+mj-lt"/>
              </a:rPr>
              <a:t>«Посмотри, как хорош мир, в котором ты живёшь»</a:t>
            </a:r>
            <a:endParaRPr lang="ru-RU" sz="5000" b="1" i="1" dirty="0">
              <a:solidFill>
                <a:srgbClr val="009900"/>
              </a:solidFill>
              <a:latin typeface="+mj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324544" y="1"/>
            <a:ext cx="7992888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Муниципальное бюджетное общеобразовательное учреждение средняя общеобразовательная школа №7 г.Охи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имени Героя Советского Союза Дмитрия Михайловича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Карбышева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40557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етод.работа\Предметные декады 2021-2022 уч.год\неделя окр.мира октябрь 2021\1613515210_72-p-fon-dlya-prezentatsii-na-ekologicheskuyu-t-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10535" cy="302433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5400" b="1" i="1" dirty="0" smtClean="0">
                <a:solidFill>
                  <a:srgbClr val="009900"/>
                </a:solidFill>
                <a:latin typeface="+mj-lt"/>
              </a:rPr>
              <a:t>Линейка</a:t>
            </a:r>
          </a:p>
          <a:p>
            <a:pPr>
              <a:spcBef>
                <a:spcPts val="0"/>
              </a:spcBef>
            </a:pPr>
            <a:r>
              <a:rPr lang="ru-RU" sz="5400" b="1" i="1" dirty="0" smtClean="0">
                <a:solidFill>
                  <a:srgbClr val="009900"/>
                </a:solidFill>
                <a:latin typeface="+mj-lt"/>
              </a:rPr>
              <a:t>Подведение итогов декады Награждение победителей</a:t>
            </a:r>
            <a:endParaRPr lang="ru-RU" sz="5400" b="1" i="1" dirty="0">
              <a:solidFill>
                <a:srgbClr val="00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51301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етод.работа\Предметные декады 2021-2022 уч.год\неделя окр.мира октябрь 2021\1613515210_72-p-fon-dlya-prezentatsii-na-ekologicheskuyu-t-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04664"/>
            <a:ext cx="9110535" cy="424847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400" b="1" i="1" dirty="0" smtClean="0">
                <a:solidFill>
                  <a:srgbClr val="009900"/>
                </a:solidFill>
                <a:latin typeface="+mj-lt"/>
              </a:rPr>
              <a:t>Конкурс </a:t>
            </a:r>
          </a:p>
          <a:p>
            <a:pPr>
              <a:spcBef>
                <a:spcPts val="0"/>
              </a:spcBef>
            </a:pPr>
            <a:r>
              <a:rPr lang="ru-RU" sz="4400" b="1" i="1" dirty="0" smtClean="0">
                <a:solidFill>
                  <a:srgbClr val="009900"/>
                </a:solidFill>
                <a:latin typeface="+mj-lt"/>
              </a:rPr>
              <a:t>«Пятерка по предмету «Окружающий мир» </a:t>
            </a:r>
          </a:p>
          <a:p>
            <a:pPr>
              <a:spcBef>
                <a:spcPts val="0"/>
              </a:spcBef>
            </a:pPr>
            <a:r>
              <a:rPr lang="ru-RU" sz="4000" b="1" i="1" dirty="0" smtClean="0">
                <a:solidFill>
                  <a:srgbClr val="009900"/>
                </a:solidFill>
                <a:latin typeface="+mj-lt"/>
              </a:rPr>
              <a:t>(победитель, набравший наибольшее количество «5» за декаду, определяется в каждом классе)</a:t>
            </a:r>
            <a:endParaRPr lang="ru-RU" sz="4000" b="1" i="1" dirty="0">
              <a:solidFill>
                <a:srgbClr val="00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2910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етод.работа\Предметные декады 2021-2022 уч.год\неделя окр.мира октябрь 2021\1613515210_72-p-fon-dlya-prezentatsii-na-ekologicheskuyu-t-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756" y="1484784"/>
            <a:ext cx="8964488" cy="3168352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solidFill>
                  <a:srgbClr val="009900"/>
                </a:solidFill>
                <a:latin typeface="+mj-lt"/>
              </a:rPr>
              <a:t>Конкурс творческих работ (рисунков)</a:t>
            </a:r>
          </a:p>
          <a:p>
            <a:r>
              <a:rPr lang="ru-RU" sz="4400" b="1" i="1" dirty="0" smtClean="0">
                <a:solidFill>
                  <a:srgbClr val="009900"/>
                </a:solidFill>
                <a:latin typeface="+mj-lt"/>
              </a:rPr>
              <a:t>«</a:t>
            </a:r>
            <a:r>
              <a:rPr lang="ru-RU" sz="4400" b="1" i="1" dirty="0" err="1" smtClean="0">
                <a:solidFill>
                  <a:srgbClr val="009900"/>
                </a:solidFill>
                <a:latin typeface="+mj-lt"/>
              </a:rPr>
              <a:t>Эколята</a:t>
            </a:r>
            <a:r>
              <a:rPr lang="ru-RU" sz="4400" b="1" i="1" dirty="0" smtClean="0">
                <a:solidFill>
                  <a:srgbClr val="009900"/>
                </a:solidFill>
                <a:latin typeface="+mj-lt"/>
              </a:rPr>
              <a:t> – молодые защитники Природы»</a:t>
            </a:r>
            <a:endParaRPr lang="ru-RU" sz="4400" b="1" i="1" dirty="0">
              <a:solidFill>
                <a:srgbClr val="00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3036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етод.работа\Предметные декады 2021-2022 уч.год\неделя окр.мира октябрь 2021\1613515210_72-p-fon-dlya-prezentatsii-na-ekologicheskuyu-t-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756" y="836712"/>
            <a:ext cx="8964488" cy="4104456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009900"/>
                </a:solidFill>
                <a:latin typeface="+mj-lt"/>
              </a:rPr>
              <a:t>Выставка творческих работ обучающихся</a:t>
            </a:r>
          </a:p>
          <a:p>
            <a:r>
              <a:rPr lang="ru-RU" sz="4800" b="1" i="1" dirty="0" smtClean="0">
                <a:solidFill>
                  <a:srgbClr val="009900"/>
                </a:solidFill>
                <a:latin typeface="+mj-lt"/>
              </a:rPr>
              <a:t>«Чудо - дерево»</a:t>
            </a:r>
          </a:p>
          <a:p>
            <a:r>
              <a:rPr lang="ru-RU" b="1" i="1" dirty="0" smtClean="0">
                <a:solidFill>
                  <a:srgbClr val="009900"/>
                </a:solidFill>
                <a:latin typeface="+mj-lt"/>
              </a:rPr>
              <a:t>(изготовление листьев различных деревьев)</a:t>
            </a:r>
            <a:endParaRPr lang="ru-RU" b="1" i="1" dirty="0">
              <a:solidFill>
                <a:srgbClr val="00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0139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етод.работа\Предметные декады 2021-2022 уч.год\неделя окр.мира октябрь 2021\1613515210_72-p-fon-dlya-prezentatsii-na-ekologicheskuyu-t-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5364088" cy="1752600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009900"/>
                </a:solidFill>
                <a:latin typeface="+mj-lt"/>
              </a:rPr>
              <a:t>Фото-выставка </a:t>
            </a:r>
          </a:p>
          <a:p>
            <a:r>
              <a:rPr lang="ru-RU" sz="4800" b="1" i="1" dirty="0" smtClean="0">
                <a:solidFill>
                  <a:srgbClr val="009900"/>
                </a:solidFill>
                <a:latin typeface="+mj-lt"/>
              </a:rPr>
              <a:t>«Мы в ответе за тех, кого приручили»</a:t>
            </a:r>
          </a:p>
          <a:p>
            <a:r>
              <a:rPr lang="ru-RU" sz="4000" b="1" i="1" dirty="0" smtClean="0">
                <a:solidFill>
                  <a:srgbClr val="009900"/>
                </a:solidFill>
                <a:latin typeface="+mj-lt"/>
              </a:rPr>
              <a:t>(фотографии с домашними питомцами)</a:t>
            </a:r>
            <a:endParaRPr lang="ru-RU" sz="4000" b="1" i="1" dirty="0">
              <a:solidFill>
                <a:srgbClr val="009900"/>
              </a:solidFill>
              <a:latin typeface="+mj-lt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" t="12304" r="60031" b="11089"/>
          <a:stretch/>
        </p:blipFill>
        <p:spPr bwMode="auto">
          <a:xfrm>
            <a:off x="6084168" y="924621"/>
            <a:ext cx="2820073" cy="34140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3767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етод.работа\Предметные декады 2021-2022 уч.год\неделя окр.мира октябрь 2021\1613515210_72-p-fon-dlya-prezentatsii-na-ekologicheskuyu-t-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48" y="2213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65" y="1698536"/>
            <a:ext cx="9110535" cy="1752600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009900"/>
                </a:solidFill>
                <a:latin typeface="+mj-lt"/>
              </a:rPr>
              <a:t>Занимательные уроки или классные часы </a:t>
            </a:r>
          </a:p>
          <a:p>
            <a:r>
              <a:rPr lang="ru-RU" sz="5400" b="1" i="1" dirty="0">
                <a:solidFill>
                  <a:srgbClr val="009900"/>
                </a:solidFill>
                <a:latin typeface="+mj-lt"/>
              </a:rPr>
              <a:t>п</a:t>
            </a:r>
            <a:r>
              <a:rPr lang="ru-RU" sz="5400" b="1" i="1" dirty="0" smtClean="0">
                <a:solidFill>
                  <a:srgbClr val="009900"/>
                </a:solidFill>
                <a:latin typeface="+mj-lt"/>
              </a:rPr>
              <a:t>о экологии</a:t>
            </a:r>
            <a:endParaRPr lang="ru-RU" sz="5400" b="1" i="1" dirty="0">
              <a:solidFill>
                <a:srgbClr val="00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5014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етод.работа\Предметные декады 2021-2022 уч.год\неделя окр.мира октябрь 2021\1613515210_72-p-fon-dlya-prezentatsii-na-ekologicheskuyu-t-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54"/>
            <a:ext cx="8496944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+mn-lt"/>
              </a:rPr>
              <a:t>6 октября</a:t>
            </a:r>
            <a:endParaRPr lang="ru-RU" sz="54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3140968"/>
            <a:ext cx="9138065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Font typeface="Wingdings" pitchFamily="2" charset="2"/>
              <a:buChar char="v"/>
            </a:pPr>
            <a:r>
              <a:rPr lang="ru-RU" sz="5400" b="1" dirty="0" smtClean="0">
                <a:solidFill>
                  <a:srgbClr val="009900"/>
                </a:solidFill>
                <a:latin typeface="+mn-lt"/>
              </a:rPr>
              <a:t>школьный этап олимпиады </a:t>
            </a:r>
            <a:endParaRPr lang="ru-RU" sz="5400" b="1" dirty="0">
              <a:solidFill>
                <a:srgbClr val="009900"/>
              </a:solidFill>
              <a:latin typeface="+mn-lt"/>
            </a:endParaRPr>
          </a:p>
        </p:txBody>
      </p:sp>
      <p:pic>
        <p:nvPicPr>
          <p:cNvPr id="6146" name="Picture 2" descr="C:\Users\учитель\Desktop\olimp-po-okr-miru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6" t="8186" b="6964"/>
          <a:stretch/>
        </p:blipFill>
        <p:spPr bwMode="auto">
          <a:xfrm>
            <a:off x="-54260" y="0"/>
            <a:ext cx="9252519" cy="2254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-119639" y="1988840"/>
            <a:ext cx="9263639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Font typeface="Wingdings" pitchFamily="2" charset="2"/>
              <a:buChar char="v"/>
            </a:pPr>
            <a:r>
              <a:rPr lang="ru-RU" sz="5400" b="1" dirty="0" smtClean="0">
                <a:solidFill>
                  <a:srgbClr val="009900"/>
                </a:solidFill>
                <a:latin typeface="+mn-lt"/>
              </a:rPr>
              <a:t>классный этап олимпиады</a:t>
            </a:r>
            <a:endParaRPr lang="ru-RU" sz="54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2031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етод.работа\Предметные декады 2021-2022 уч.год\неделя окр.мира октябрь 2021\1613515210_72-p-fon-dlya-prezentatsii-na-ekologicheskuyu-t-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701200"/>
            <a:ext cx="9144000" cy="1752600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009900"/>
                </a:solidFill>
                <a:latin typeface="+mj-lt"/>
              </a:rPr>
              <a:t>Игры «Интеллект –клуба»:</a:t>
            </a:r>
          </a:p>
          <a:p>
            <a:r>
              <a:rPr lang="ru-RU" sz="5400" b="1" i="1" dirty="0" smtClean="0">
                <a:solidFill>
                  <a:srgbClr val="009900"/>
                </a:solidFill>
                <a:latin typeface="+mj-lt"/>
              </a:rPr>
              <a:t>«</a:t>
            </a:r>
            <a:r>
              <a:rPr lang="ru-RU" sz="5400" b="1" i="1" dirty="0" err="1" smtClean="0">
                <a:solidFill>
                  <a:srgbClr val="009900"/>
                </a:solidFill>
                <a:latin typeface="+mj-lt"/>
              </a:rPr>
              <a:t>Эко-логика</a:t>
            </a:r>
            <a:r>
              <a:rPr lang="ru-RU" sz="5400" b="1" i="1" dirty="0" smtClean="0">
                <a:solidFill>
                  <a:srgbClr val="009900"/>
                </a:solidFill>
                <a:latin typeface="+mj-lt"/>
              </a:rPr>
              <a:t>»</a:t>
            </a:r>
            <a:endParaRPr lang="ru-RU" sz="5400" b="1" i="1" dirty="0">
              <a:solidFill>
                <a:srgbClr val="00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2798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етод.работа\Предметные декады 2021-2022 уч.год\неделя окр.мира октябрь 2021\1613515210_72-p-fon-dlya-prezentatsii-na-ekologicheskuyu-t-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76672"/>
            <a:ext cx="9110535" cy="2040632"/>
          </a:xfrm>
        </p:spPr>
        <p:txBody>
          <a:bodyPr>
            <a:noAutofit/>
          </a:bodyPr>
          <a:lstStyle/>
          <a:p>
            <a:r>
              <a:rPr lang="ru-RU" sz="5000" b="1" i="1" dirty="0" smtClean="0">
                <a:solidFill>
                  <a:srgbClr val="009900"/>
                </a:solidFill>
                <a:latin typeface="+mj-lt"/>
              </a:rPr>
              <a:t>«Кристалл мудрости» - ученическая научно-практическая конференция «Экология и окружающий мир»</a:t>
            </a:r>
            <a:endParaRPr lang="ru-RU" sz="5000" b="1" i="1" dirty="0">
              <a:solidFill>
                <a:srgbClr val="00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795339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146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Экологическая декада 1-4 классы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6 октября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Декада по предмету «Окружающий мир»</dc:title>
  <dc:creator>учитель</dc:creator>
  <cp:lastModifiedBy>учитель</cp:lastModifiedBy>
  <cp:revision>15</cp:revision>
  <dcterms:created xsi:type="dcterms:W3CDTF">2021-09-29T22:37:47Z</dcterms:created>
  <dcterms:modified xsi:type="dcterms:W3CDTF">2022-04-28T01:06:50Z</dcterms:modified>
</cp:coreProperties>
</file>