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87" r:id="rId2"/>
    <p:sldId id="260" r:id="rId3"/>
    <p:sldId id="297" r:id="rId4"/>
    <p:sldId id="298" r:id="rId5"/>
    <p:sldId id="263" r:id="rId6"/>
    <p:sldId id="265" r:id="rId7"/>
    <p:sldId id="279" r:id="rId8"/>
    <p:sldId id="280" r:id="rId9"/>
    <p:sldId id="294" r:id="rId10"/>
    <p:sldId id="295" r:id="rId11"/>
    <p:sldId id="267" r:id="rId12"/>
    <p:sldId id="296" r:id="rId13"/>
    <p:sldId id="288" r:id="rId14"/>
    <p:sldId id="264" r:id="rId15"/>
    <p:sldId id="268" r:id="rId16"/>
    <p:sldId id="269" r:id="rId17"/>
    <p:sldId id="270" r:id="rId18"/>
    <p:sldId id="289" r:id="rId19"/>
    <p:sldId id="290" r:id="rId20"/>
    <p:sldId id="291" r:id="rId21"/>
    <p:sldId id="292" r:id="rId22"/>
    <p:sldId id="266" r:id="rId23"/>
    <p:sldId id="293" r:id="rId24"/>
    <p:sldId id="272" r:id="rId25"/>
    <p:sldId id="273" r:id="rId26"/>
    <p:sldId id="274" r:id="rId27"/>
    <p:sldId id="275" r:id="rId28"/>
    <p:sldId id="276" r:id="rId29"/>
    <p:sldId id="278" r:id="rId30"/>
    <p:sldId id="277" r:id="rId31"/>
    <p:sldId id="281" r:id="rId32"/>
    <p:sldId id="282" r:id="rId33"/>
    <p:sldId id="262" r:id="rId34"/>
    <p:sldId id="283" r:id="rId35"/>
    <p:sldId id="284" r:id="rId36"/>
    <p:sldId id="285" r:id="rId37"/>
    <p:sldId id="286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45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Дмитрий Пермяков" userId="aa20d8da2d47e03b" providerId="LiveId" clId="{BDF9E747-E7CC-4262-8339-DEBA3F0DAAAA}"/>
    <pc:docChg chg="custSel addSld delSld modSld">
      <pc:chgData name="Дмитрий Пермяков" userId="aa20d8da2d47e03b" providerId="LiveId" clId="{BDF9E747-E7CC-4262-8339-DEBA3F0DAAAA}" dt="2021-10-26T13:32:24.829" v="140" actId="14100"/>
      <pc:docMkLst>
        <pc:docMk/>
      </pc:docMkLst>
      <pc:sldChg chg="modSp add mod">
        <pc:chgData name="Дмитрий Пермяков" userId="aa20d8da2d47e03b" providerId="LiveId" clId="{BDF9E747-E7CC-4262-8339-DEBA3F0DAAAA}" dt="2021-10-26T13:29:18.848" v="116" actId="14100"/>
        <pc:sldMkLst>
          <pc:docMk/>
          <pc:sldMk cId="0" sldId="260"/>
        </pc:sldMkLst>
        <pc:spChg chg="mod">
          <ac:chgData name="Дмитрий Пермяков" userId="aa20d8da2d47e03b" providerId="LiveId" clId="{BDF9E747-E7CC-4262-8339-DEBA3F0DAAAA}" dt="2021-10-26T13:29:16.433" v="115" actId="27636"/>
          <ac:spMkLst>
            <pc:docMk/>
            <pc:sldMk cId="0" sldId="260"/>
            <ac:spMk id="9218" creationId="{1A0668F9-73DE-477E-B5DB-5D850A587E61}"/>
          </ac:spMkLst>
        </pc:spChg>
        <pc:picChg chg="mod">
          <ac:chgData name="Дмитрий Пермяков" userId="aa20d8da2d47e03b" providerId="LiveId" clId="{BDF9E747-E7CC-4262-8339-DEBA3F0DAAAA}" dt="2021-10-26T13:29:18.848" v="116" actId="14100"/>
          <ac:picMkLst>
            <pc:docMk/>
            <pc:sldMk cId="0" sldId="260"/>
            <ac:picMk id="9220" creationId="{4539F589-FD50-4D10-AD49-66E694417F34}"/>
          </ac:picMkLst>
        </pc:picChg>
      </pc:sldChg>
      <pc:sldChg chg="addSp delSp modSp mod">
        <pc:chgData name="Дмитрий Пермяков" userId="aa20d8da2d47e03b" providerId="LiveId" clId="{BDF9E747-E7CC-4262-8339-DEBA3F0DAAAA}" dt="2021-10-26T13:32:24.829" v="140" actId="14100"/>
        <pc:sldMkLst>
          <pc:docMk/>
          <pc:sldMk cId="0" sldId="262"/>
        </pc:sldMkLst>
        <pc:spChg chg="mod">
          <ac:chgData name="Дмитрий Пермяков" userId="aa20d8da2d47e03b" providerId="LiveId" clId="{BDF9E747-E7CC-4262-8339-DEBA3F0DAAAA}" dt="2021-10-26T13:32:00.335" v="137" actId="114"/>
          <ac:spMkLst>
            <pc:docMk/>
            <pc:sldMk cId="0" sldId="262"/>
            <ac:spMk id="3" creationId="{00000000-0000-0000-0000-000000000000}"/>
          </ac:spMkLst>
        </pc:spChg>
        <pc:spChg chg="mod">
          <ac:chgData name="Дмитрий Пермяков" userId="aa20d8da2d47e03b" providerId="LiveId" clId="{BDF9E747-E7CC-4262-8339-DEBA3F0DAAAA}" dt="2021-10-26T13:30:52.789" v="122" actId="2711"/>
          <ac:spMkLst>
            <pc:docMk/>
            <pc:sldMk cId="0" sldId="262"/>
            <ac:spMk id="5" creationId="{00000000-0000-0000-0000-000000000000}"/>
          </ac:spMkLst>
        </pc:spChg>
        <pc:picChg chg="add mod">
          <ac:chgData name="Дмитрий Пермяков" userId="aa20d8da2d47e03b" providerId="LiveId" clId="{BDF9E747-E7CC-4262-8339-DEBA3F0DAAAA}" dt="2021-10-26T13:30:43.637" v="120" actId="14100"/>
          <ac:picMkLst>
            <pc:docMk/>
            <pc:sldMk cId="0" sldId="262"/>
            <ac:picMk id="6" creationId="{37886BD1-1863-46FE-9EA3-455F241D2505}"/>
          </ac:picMkLst>
        </pc:picChg>
        <pc:picChg chg="add mod">
          <ac:chgData name="Дмитрий Пермяков" userId="aa20d8da2d47e03b" providerId="LiveId" clId="{BDF9E747-E7CC-4262-8339-DEBA3F0DAAAA}" dt="2021-10-26T13:31:48.054" v="132" actId="1076"/>
          <ac:picMkLst>
            <pc:docMk/>
            <pc:sldMk cId="0" sldId="262"/>
            <ac:picMk id="7" creationId="{FCAB6B84-BB00-4668-AF5C-5345B20A91E0}"/>
          </ac:picMkLst>
        </pc:picChg>
        <pc:picChg chg="add mod">
          <ac:chgData name="Дмитрий Пермяков" userId="aa20d8da2d47e03b" providerId="LiveId" clId="{BDF9E747-E7CC-4262-8339-DEBA3F0DAAAA}" dt="2021-10-26T13:31:44.159" v="131" actId="1076"/>
          <ac:picMkLst>
            <pc:docMk/>
            <pc:sldMk cId="0" sldId="262"/>
            <ac:picMk id="8" creationId="{FBC90C98-E587-4666-925F-C1FF42F63797}"/>
          </ac:picMkLst>
        </pc:picChg>
        <pc:picChg chg="add mod">
          <ac:chgData name="Дмитрий Пермяков" userId="aa20d8da2d47e03b" providerId="LiveId" clId="{BDF9E747-E7CC-4262-8339-DEBA3F0DAAAA}" dt="2021-10-26T13:32:24.829" v="140" actId="14100"/>
          <ac:picMkLst>
            <pc:docMk/>
            <pc:sldMk cId="0" sldId="262"/>
            <ac:picMk id="9" creationId="{801B0906-F252-49C6-9046-775F486771D3}"/>
          </ac:picMkLst>
        </pc:picChg>
        <pc:picChg chg="mod">
          <ac:chgData name="Дмитрий Пермяков" userId="aa20d8da2d47e03b" providerId="LiveId" clId="{BDF9E747-E7CC-4262-8339-DEBA3F0DAAAA}" dt="2021-10-26T13:31:51.100" v="133" actId="1076"/>
          <ac:picMkLst>
            <pc:docMk/>
            <pc:sldMk cId="0" sldId="262"/>
            <ac:picMk id="17410" creationId="{00000000-0000-0000-0000-000000000000}"/>
          </ac:picMkLst>
        </pc:picChg>
        <pc:picChg chg="del">
          <ac:chgData name="Дмитрий Пермяков" userId="aa20d8da2d47e03b" providerId="LiveId" clId="{BDF9E747-E7CC-4262-8339-DEBA3F0DAAAA}" dt="2021-10-26T13:30:47.207" v="121" actId="21"/>
          <ac:picMkLst>
            <pc:docMk/>
            <pc:sldMk cId="0" sldId="262"/>
            <ac:picMk id="17411" creationId="{00000000-0000-0000-0000-000000000000}"/>
          </ac:picMkLst>
        </pc:picChg>
      </pc:sldChg>
      <pc:sldChg chg="delSp modSp mod">
        <pc:chgData name="Дмитрий Пермяков" userId="aa20d8da2d47e03b" providerId="LiveId" clId="{BDF9E747-E7CC-4262-8339-DEBA3F0DAAAA}" dt="2021-10-26T13:18:56.517" v="18" actId="14100"/>
        <pc:sldMkLst>
          <pc:docMk/>
          <pc:sldMk cId="0" sldId="264"/>
        </pc:sldMkLst>
        <pc:spChg chg="del">
          <ac:chgData name="Дмитрий Пермяков" userId="aa20d8da2d47e03b" providerId="LiveId" clId="{BDF9E747-E7CC-4262-8339-DEBA3F0DAAAA}" dt="2021-10-26T13:18:39.736" v="10" actId="21"/>
          <ac:spMkLst>
            <pc:docMk/>
            <pc:sldMk cId="0" sldId="264"/>
            <ac:spMk id="2" creationId="{00000000-0000-0000-0000-000000000000}"/>
          </ac:spMkLst>
        </pc:spChg>
        <pc:picChg chg="mod">
          <ac:chgData name="Дмитрий Пермяков" userId="aa20d8da2d47e03b" providerId="LiveId" clId="{BDF9E747-E7CC-4262-8339-DEBA3F0DAAAA}" dt="2021-10-26T13:18:56.517" v="18" actId="14100"/>
          <ac:picMkLst>
            <pc:docMk/>
            <pc:sldMk cId="0" sldId="264"/>
            <ac:picMk id="19458" creationId="{00000000-0000-0000-0000-000000000000}"/>
          </ac:picMkLst>
        </pc:picChg>
      </pc:sldChg>
      <pc:sldChg chg="modSp add mod">
        <pc:chgData name="Дмитрий Пермяков" userId="aa20d8da2d47e03b" providerId="LiveId" clId="{BDF9E747-E7CC-4262-8339-DEBA3F0DAAAA}" dt="2021-10-26T13:20:46.098" v="26" actId="27636"/>
        <pc:sldMkLst>
          <pc:docMk/>
          <pc:sldMk cId="0" sldId="266"/>
        </pc:sldMkLst>
        <pc:spChg chg="mod">
          <ac:chgData name="Дмитрий Пермяков" userId="aa20d8da2d47e03b" providerId="LiveId" clId="{BDF9E747-E7CC-4262-8339-DEBA3F0DAAAA}" dt="2021-10-26T13:20:46.098" v="26" actId="27636"/>
          <ac:spMkLst>
            <pc:docMk/>
            <pc:sldMk cId="0" sldId="266"/>
            <ac:spMk id="14337" creationId="{59F22DFE-2260-4530-BB14-9022702D7CDD}"/>
          </ac:spMkLst>
        </pc:spChg>
      </pc:sldChg>
      <pc:sldChg chg="delSp modSp add del mod modTransition modAnim">
        <pc:chgData name="Дмитрий Пермяков" userId="aa20d8da2d47e03b" providerId="LiveId" clId="{BDF9E747-E7CC-4262-8339-DEBA3F0DAAAA}" dt="2021-10-26T13:26:04.468" v="90" actId="20577"/>
        <pc:sldMkLst>
          <pc:docMk/>
          <pc:sldMk cId="0" sldId="267"/>
        </pc:sldMkLst>
        <pc:spChg chg="mod">
          <ac:chgData name="Дмитрий Пермяков" userId="aa20d8da2d47e03b" providerId="LiveId" clId="{BDF9E747-E7CC-4262-8339-DEBA3F0DAAAA}" dt="2021-10-26T13:24:21.165" v="31" actId="27636"/>
          <ac:spMkLst>
            <pc:docMk/>
            <pc:sldMk cId="0" sldId="267"/>
            <ac:spMk id="2" creationId="{00000000-0000-0000-0000-000000000000}"/>
          </ac:spMkLst>
        </pc:spChg>
        <pc:spChg chg="del">
          <ac:chgData name="Дмитрий Пермяков" userId="aa20d8da2d47e03b" providerId="LiveId" clId="{BDF9E747-E7CC-4262-8339-DEBA3F0DAAAA}" dt="2021-10-26T13:19:37.888" v="19" actId="21"/>
          <ac:spMkLst>
            <pc:docMk/>
            <pc:sldMk cId="0" sldId="267"/>
            <ac:spMk id="6" creationId="{00000000-0000-0000-0000-000000000000}"/>
          </ac:spMkLst>
        </pc:spChg>
        <pc:spChg chg="mod">
          <ac:chgData name="Дмитрий Пермяков" userId="aa20d8da2d47e03b" providerId="LiveId" clId="{BDF9E747-E7CC-4262-8339-DEBA3F0DAAAA}" dt="2021-10-26T13:26:04.468" v="90" actId="20577"/>
          <ac:spMkLst>
            <pc:docMk/>
            <pc:sldMk cId="0" sldId="267"/>
            <ac:spMk id="12" creationId="{00000000-0000-0000-0000-000000000000}"/>
          </ac:spMkLst>
        </pc:spChg>
        <pc:spChg chg="mod">
          <ac:chgData name="Дмитрий Пермяков" userId="aa20d8da2d47e03b" providerId="LiveId" clId="{BDF9E747-E7CC-4262-8339-DEBA3F0DAAAA}" dt="2021-10-26T13:25:40.682" v="77" actId="20577"/>
          <ac:spMkLst>
            <pc:docMk/>
            <pc:sldMk cId="0" sldId="267"/>
            <ac:spMk id="14" creationId="{00000000-0000-0000-0000-000000000000}"/>
          </ac:spMkLst>
        </pc:spChg>
      </pc:sldChg>
      <pc:sldChg chg="del">
        <pc:chgData name="Дмитрий Пермяков" userId="aa20d8da2d47e03b" providerId="LiveId" clId="{BDF9E747-E7CC-4262-8339-DEBA3F0DAAAA}" dt="2021-10-26T13:21:00.115" v="28" actId="2696"/>
        <pc:sldMkLst>
          <pc:docMk/>
          <pc:sldMk cId="0" sldId="271"/>
        </pc:sldMkLst>
      </pc:sldChg>
      <pc:sldChg chg="modSp mod">
        <pc:chgData name="Дмитрий Пермяков" userId="aa20d8da2d47e03b" providerId="LiveId" clId="{BDF9E747-E7CC-4262-8339-DEBA3F0DAAAA}" dt="2021-10-26T13:05:49.831" v="2" actId="6549"/>
        <pc:sldMkLst>
          <pc:docMk/>
          <pc:sldMk cId="0" sldId="286"/>
        </pc:sldMkLst>
        <pc:spChg chg="mod">
          <ac:chgData name="Дмитрий Пермяков" userId="aa20d8da2d47e03b" providerId="LiveId" clId="{BDF9E747-E7CC-4262-8339-DEBA3F0DAAAA}" dt="2021-10-26T13:05:49.831" v="2" actId="6549"/>
          <ac:spMkLst>
            <pc:docMk/>
            <pc:sldMk cId="0" sldId="286"/>
            <ac:spMk id="3" creationId="{00000000-0000-0000-0000-000000000000}"/>
          </ac:spMkLst>
        </pc:spChg>
      </pc:sldChg>
      <pc:sldChg chg="modSp add">
        <pc:chgData name="Дмитрий Пермяков" userId="aa20d8da2d47e03b" providerId="LiveId" clId="{BDF9E747-E7CC-4262-8339-DEBA3F0DAAAA}" dt="2021-10-26T13:27:37.310" v="94" actId="207"/>
        <pc:sldMkLst>
          <pc:docMk/>
          <pc:sldMk cId="0" sldId="287"/>
        </pc:sldMkLst>
        <pc:spChg chg="mod">
          <ac:chgData name="Дмитрий Пермяков" userId="aa20d8da2d47e03b" providerId="LiveId" clId="{BDF9E747-E7CC-4262-8339-DEBA3F0DAAAA}" dt="2021-10-26T13:27:37.310" v="94" actId="207"/>
          <ac:spMkLst>
            <pc:docMk/>
            <pc:sldMk cId="0" sldId="287"/>
            <ac:spMk id="6" creationId="{00000000-0000-0000-0000-000000000000}"/>
          </ac:spMkLst>
        </pc:spChg>
      </pc:sldChg>
      <pc:sldChg chg="modSp add mod">
        <pc:chgData name="Дмитрий Пермяков" userId="aa20d8da2d47e03b" providerId="LiveId" clId="{BDF9E747-E7CC-4262-8339-DEBA3F0DAAAA}" dt="2021-10-26T13:18:24.474" v="9" actId="1076"/>
        <pc:sldMkLst>
          <pc:docMk/>
          <pc:sldMk cId="0" sldId="288"/>
        </pc:sldMkLst>
        <pc:spChg chg="mod">
          <ac:chgData name="Дмитрий Пермяков" userId="aa20d8da2d47e03b" providerId="LiveId" clId="{BDF9E747-E7CC-4262-8339-DEBA3F0DAAAA}" dt="2021-10-26T13:18:21.214" v="8" actId="1076"/>
          <ac:spMkLst>
            <pc:docMk/>
            <pc:sldMk cId="0" sldId="288"/>
            <ac:spMk id="9217" creationId="{CA92699B-87BF-483C-B715-96E15FA61B1E}"/>
          </ac:spMkLst>
        </pc:spChg>
        <pc:spChg chg="mod">
          <ac:chgData name="Дмитрий Пермяков" userId="aa20d8da2d47e03b" providerId="LiveId" clId="{BDF9E747-E7CC-4262-8339-DEBA3F0DAAAA}" dt="2021-10-26T13:18:24.474" v="9" actId="1076"/>
          <ac:spMkLst>
            <pc:docMk/>
            <pc:sldMk cId="0" sldId="288"/>
            <ac:spMk id="9218" creationId="{70C6645C-E2D7-4040-B1B0-F49450DEA5FB}"/>
          </ac:spMkLst>
        </pc:spChg>
      </pc:sldChg>
      <pc:sldChg chg="modSp add mod">
        <pc:chgData name="Дмитрий Пермяков" userId="aa20d8da2d47e03b" providerId="LiveId" clId="{BDF9E747-E7CC-4262-8339-DEBA3F0DAAAA}" dt="2021-10-26T13:20:46.051" v="21" actId="27636"/>
        <pc:sldMkLst>
          <pc:docMk/>
          <pc:sldMk cId="0" sldId="289"/>
        </pc:sldMkLst>
        <pc:spChg chg="mod">
          <ac:chgData name="Дмитрий Пермяков" userId="aa20d8da2d47e03b" providerId="LiveId" clId="{BDF9E747-E7CC-4262-8339-DEBA3F0DAAAA}" dt="2021-10-26T13:20:46.051" v="21" actId="27636"/>
          <ac:spMkLst>
            <pc:docMk/>
            <pc:sldMk cId="0" sldId="289"/>
            <ac:spMk id="10241" creationId="{1C0F3D21-FD5A-4FFB-A1C9-EFB6CB6F6EC7}"/>
          </ac:spMkLst>
        </pc:spChg>
      </pc:sldChg>
      <pc:sldChg chg="modSp add mod">
        <pc:chgData name="Дмитрий Пермяков" userId="aa20d8da2d47e03b" providerId="LiveId" clId="{BDF9E747-E7CC-4262-8339-DEBA3F0DAAAA}" dt="2021-10-26T13:20:46.051" v="22" actId="27636"/>
        <pc:sldMkLst>
          <pc:docMk/>
          <pc:sldMk cId="0" sldId="290"/>
        </pc:sldMkLst>
        <pc:spChg chg="mod">
          <ac:chgData name="Дмитрий Пермяков" userId="aa20d8da2d47e03b" providerId="LiveId" clId="{BDF9E747-E7CC-4262-8339-DEBA3F0DAAAA}" dt="2021-10-26T13:20:46.051" v="22" actId="27636"/>
          <ac:spMkLst>
            <pc:docMk/>
            <pc:sldMk cId="0" sldId="290"/>
            <ac:spMk id="11265" creationId="{86CDD0BB-C9D6-4E67-B54D-D58ACD19C046}"/>
          </ac:spMkLst>
        </pc:spChg>
      </pc:sldChg>
      <pc:sldChg chg="modSp add mod">
        <pc:chgData name="Дмитрий Пермяков" userId="aa20d8da2d47e03b" providerId="LiveId" clId="{BDF9E747-E7CC-4262-8339-DEBA3F0DAAAA}" dt="2021-10-26T13:20:46.067" v="23" actId="27636"/>
        <pc:sldMkLst>
          <pc:docMk/>
          <pc:sldMk cId="0" sldId="291"/>
        </pc:sldMkLst>
        <pc:spChg chg="mod">
          <ac:chgData name="Дмитрий Пермяков" userId="aa20d8da2d47e03b" providerId="LiveId" clId="{BDF9E747-E7CC-4262-8339-DEBA3F0DAAAA}" dt="2021-10-26T13:20:46.067" v="23" actId="27636"/>
          <ac:spMkLst>
            <pc:docMk/>
            <pc:sldMk cId="0" sldId="291"/>
            <ac:spMk id="12289" creationId="{7E92B116-3052-40C6-AF52-0E8A58D08AF4}"/>
          </ac:spMkLst>
        </pc:spChg>
      </pc:sldChg>
      <pc:sldChg chg="modSp add mod">
        <pc:chgData name="Дмитрий Пермяков" userId="aa20d8da2d47e03b" providerId="LiveId" clId="{BDF9E747-E7CC-4262-8339-DEBA3F0DAAAA}" dt="2021-10-26T13:20:46.082" v="25" actId="27636"/>
        <pc:sldMkLst>
          <pc:docMk/>
          <pc:sldMk cId="0" sldId="292"/>
        </pc:sldMkLst>
        <pc:spChg chg="mod">
          <ac:chgData name="Дмитрий Пермяков" userId="aa20d8da2d47e03b" providerId="LiveId" clId="{BDF9E747-E7CC-4262-8339-DEBA3F0DAAAA}" dt="2021-10-26T13:20:46.082" v="25" actId="27636"/>
          <ac:spMkLst>
            <pc:docMk/>
            <pc:sldMk cId="0" sldId="292"/>
            <ac:spMk id="13313" creationId="{F768C06C-8E84-464C-B5F3-9A799EDCEB9D}"/>
          </ac:spMkLst>
        </pc:spChg>
        <pc:spChg chg="mod">
          <ac:chgData name="Дмитрий Пермяков" userId="aa20d8da2d47e03b" providerId="LiveId" clId="{BDF9E747-E7CC-4262-8339-DEBA3F0DAAAA}" dt="2021-10-26T13:20:46.082" v="24" actId="27636"/>
          <ac:spMkLst>
            <pc:docMk/>
            <pc:sldMk cId="0" sldId="292"/>
            <ac:spMk id="13314" creationId="{594BABF2-8003-4C63-AE1A-D2C154026155}"/>
          </ac:spMkLst>
        </pc:spChg>
      </pc:sldChg>
      <pc:sldChg chg="modSp add mod">
        <pc:chgData name="Дмитрий Пермяков" userId="aa20d8da2d47e03b" providerId="LiveId" clId="{BDF9E747-E7CC-4262-8339-DEBA3F0DAAAA}" dt="2021-10-26T13:20:46.098" v="27" actId="27636"/>
        <pc:sldMkLst>
          <pc:docMk/>
          <pc:sldMk cId="0" sldId="293"/>
        </pc:sldMkLst>
        <pc:spChg chg="mod">
          <ac:chgData name="Дмитрий Пермяков" userId="aa20d8da2d47e03b" providerId="LiveId" clId="{BDF9E747-E7CC-4262-8339-DEBA3F0DAAAA}" dt="2021-10-26T13:20:46.098" v="27" actId="27636"/>
          <ac:spMkLst>
            <pc:docMk/>
            <pc:sldMk cId="0" sldId="293"/>
            <ac:spMk id="15361" creationId="{58281BF5-D377-451C-9BFE-099089DB989E}"/>
          </ac:spMkLst>
        </pc:spChg>
      </pc:sldChg>
      <pc:sldChg chg="add modTransition">
        <pc:chgData name="Дмитрий Пермяков" userId="aa20d8da2d47e03b" providerId="LiveId" clId="{BDF9E747-E7CC-4262-8339-DEBA3F0DAAAA}" dt="2021-10-26T13:24:21.072" v="30"/>
        <pc:sldMkLst>
          <pc:docMk/>
          <pc:sldMk cId="0" sldId="294"/>
        </pc:sldMkLst>
      </pc:sldChg>
      <pc:sldChg chg="modSp add mod modTransition">
        <pc:chgData name="Дмитрий Пермяков" userId="aa20d8da2d47e03b" providerId="LiveId" clId="{BDF9E747-E7CC-4262-8339-DEBA3F0DAAAA}" dt="2021-10-26T13:25:05.914" v="41" actId="1076"/>
        <pc:sldMkLst>
          <pc:docMk/>
          <pc:sldMk cId="0" sldId="295"/>
        </pc:sldMkLst>
        <pc:spChg chg="mod">
          <ac:chgData name="Дмитрий Пермяков" userId="aa20d8da2d47e03b" providerId="LiveId" clId="{BDF9E747-E7CC-4262-8339-DEBA3F0DAAAA}" dt="2021-10-26T13:24:53.578" v="37"/>
          <ac:spMkLst>
            <pc:docMk/>
            <pc:sldMk cId="0" sldId="295"/>
            <ac:spMk id="2" creationId="{00000000-0000-0000-0000-000000000000}"/>
          </ac:spMkLst>
        </pc:spChg>
        <pc:spChg chg="mod">
          <ac:chgData name="Дмитрий Пермяков" userId="aa20d8da2d47e03b" providerId="LiveId" clId="{BDF9E747-E7CC-4262-8339-DEBA3F0DAAAA}" dt="2021-10-26T13:25:01.425" v="39" actId="1076"/>
          <ac:spMkLst>
            <pc:docMk/>
            <pc:sldMk cId="0" sldId="295"/>
            <ac:spMk id="10" creationId="{00000000-0000-0000-0000-000000000000}"/>
          </ac:spMkLst>
        </pc:spChg>
        <pc:spChg chg="mod">
          <ac:chgData name="Дмитрий Пермяков" userId="aa20d8da2d47e03b" providerId="LiveId" clId="{BDF9E747-E7CC-4262-8339-DEBA3F0DAAAA}" dt="2021-10-26T13:24:57.542" v="38" actId="1076"/>
          <ac:spMkLst>
            <pc:docMk/>
            <pc:sldMk cId="0" sldId="295"/>
            <ac:spMk id="14" creationId="{00000000-0000-0000-0000-000000000000}"/>
          </ac:spMkLst>
        </pc:spChg>
        <pc:picChg chg="mod">
          <ac:chgData name="Дмитрий Пермяков" userId="aa20d8da2d47e03b" providerId="LiveId" clId="{BDF9E747-E7CC-4262-8339-DEBA3F0DAAAA}" dt="2021-10-26T13:25:03.044" v="40" actId="1076"/>
          <ac:picMkLst>
            <pc:docMk/>
            <pc:sldMk cId="0" sldId="295"/>
            <ac:picMk id="4" creationId="{00000000-0000-0000-0000-000000000000}"/>
          </ac:picMkLst>
        </pc:picChg>
        <pc:picChg chg="mod">
          <ac:chgData name="Дмитрий Пермяков" userId="aa20d8da2d47e03b" providerId="LiveId" clId="{BDF9E747-E7CC-4262-8339-DEBA3F0DAAAA}" dt="2021-10-26T13:25:05.914" v="41" actId="1076"/>
          <ac:picMkLst>
            <pc:docMk/>
            <pc:sldMk cId="0" sldId="295"/>
            <ac:picMk id="13" creationId="{00000000-0000-0000-0000-000000000000}"/>
          </ac:picMkLst>
        </pc:picChg>
      </pc:sldChg>
      <pc:sldChg chg="modSp add mod modTransition">
        <pc:chgData name="Дмитрий Пермяков" userId="aa20d8da2d47e03b" providerId="LiveId" clId="{BDF9E747-E7CC-4262-8339-DEBA3F0DAAAA}" dt="2021-10-26T13:24:21.165" v="32" actId="27636"/>
        <pc:sldMkLst>
          <pc:docMk/>
          <pc:sldMk cId="0" sldId="296"/>
        </pc:sldMkLst>
        <pc:spChg chg="mod">
          <ac:chgData name="Дмитрий Пермяков" userId="aa20d8da2d47e03b" providerId="LiveId" clId="{BDF9E747-E7CC-4262-8339-DEBA3F0DAAAA}" dt="2021-10-26T13:24:21.165" v="32" actId="27636"/>
          <ac:spMkLst>
            <pc:docMk/>
            <pc:sldMk cId="0" sldId="296"/>
            <ac:spMk id="2" creationId="{00000000-0000-0000-0000-000000000000}"/>
          </ac:spMkLst>
        </pc:spChg>
      </pc:sldChg>
      <pc:sldChg chg="modSp add mod">
        <pc:chgData name="Дмитрий Пермяков" userId="aa20d8da2d47e03b" providerId="LiveId" clId="{BDF9E747-E7CC-4262-8339-DEBA3F0DAAAA}" dt="2021-10-26T13:27:54.169" v="99" actId="255"/>
        <pc:sldMkLst>
          <pc:docMk/>
          <pc:sldMk cId="0" sldId="297"/>
        </pc:sldMkLst>
        <pc:spChg chg="mod">
          <ac:chgData name="Дмитрий Пермяков" userId="aa20d8da2d47e03b" providerId="LiveId" clId="{BDF9E747-E7CC-4262-8339-DEBA3F0DAAAA}" dt="2021-10-26T13:27:54.169" v="99" actId="255"/>
          <ac:spMkLst>
            <pc:docMk/>
            <pc:sldMk cId="0" sldId="297"/>
            <ac:spMk id="10242" creationId="{5D737AD9-C4F3-4024-AC3B-0C57C30A0C4C}"/>
          </ac:spMkLst>
        </pc:spChg>
      </pc:sldChg>
      <pc:sldChg chg="modSp add mod">
        <pc:chgData name="Дмитрий Пермяков" userId="aa20d8da2d47e03b" providerId="LiveId" clId="{BDF9E747-E7CC-4262-8339-DEBA3F0DAAAA}" dt="2021-10-26T13:28:23.510" v="108" actId="1076"/>
        <pc:sldMkLst>
          <pc:docMk/>
          <pc:sldMk cId="0" sldId="298"/>
        </pc:sldMkLst>
        <pc:spChg chg="mod">
          <ac:chgData name="Дмитрий Пермяков" userId="aa20d8da2d47e03b" providerId="LiveId" clId="{BDF9E747-E7CC-4262-8339-DEBA3F0DAAAA}" dt="2021-10-26T13:28:21.421" v="107" actId="14100"/>
          <ac:spMkLst>
            <pc:docMk/>
            <pc:sldMk cId="0" sldId="298"/>
            <ac:spMk id="58370" creationId="{9C5D343A-47DD-4A1C-AB14-996A2EC63B1B}"/>
          </ac:spMkLst>
        </pc:spChg>
        <pc:picChg chg="mod">
          <ac:chgData name="Дмитрий Пермяков" userId="aa20d8da2d47e03b" providerId="LiveId" clId="{BDF9E747-E7CC-4262-8339-DEBA3F0DAAAA}" dt="2021-10-26T13:28:23.510" v="108" actId="1076"/>
          <ac:picMkLst>
            <pc:docMk/>
            <pc:sldMk cId="0" sldId="298"/>
            <ac:picMk id="11267" creationId="{66AD8C63-CF86-4492-8E2B-A1042C4E4626}"/>
          </ac:picMkLst>
        </pc:picChg>
        <pc:picChg chg="mod">
          <ac:chgData name="Дмитрий Пермяков" userId="aa20d8da2d47e03b" providerId="LiveId" clId="{BDF9E747-E7CC-4262-8339-DEBA3F0DAAAA}" dt="2021-10-26T13:28:11.998" v="102" actId="1076"/>
          <ac:picMkLst>
            <pc:docMk/>
            <pc:sldMk cId="0" sldId="298"/>
            <ac:picMk id="11268" creationId="{2A1BACDD-83C5-46E1-9FED-EF56BEEB2C72}"/>
          </ac:picMkLst>
        </pc:picChg>
        <pc:picChg chg="mod">
          <ac:chgData name="Дмитрий Пермяков" userId="aa20d8da2d47e03b" providerId="LiveId" clId="{BDF9E747-E7CC-4262-8339-DEBA3F0DAAAA}" dt="2021-10-26T13:28:13.601" v="103" actId="1076"/>
          <ac:picMkLst>
            <pc:docMk/>
            <pc:sldMk cId="0" sldId="298"/>
            <ac:picMk id="11269" creationId="{9274EDAF-9EE4-4B65-B3FB-CC41C744752B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212F46-CAA2-4878-BBEE-59DF5097EF28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F97EF9-941D-4C27-9FB3-659541BBF1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7955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DDC53D0-D4FE-4B87-953F-636FAEACB258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6215295-295F-4134-B395-F0D2E258FE54}" type="slidenum">
              <a:rPr lang="ru-RU" altLang="ru-RU"/>
              <a:pPr/>
              <a:t>13</a:t>
            </a:fld>
            <a:endParaRPr lang="ru-RU" altLang="ru-RU"/>
          </a:p>
        </p:txBody>
      </p:sp>
      <p:sp>
        <p:nvSpPr>
          <p:cNvPr id="22529" name="Rectangle 1">
            <a:extLst>
              <a:ext uri="{FF2B5EF4-FFF2-40B4-BE49-F238E27FC236}">
                <a16:creationId xmlns:a16="http://schemas.microsoft.com/office/drawing/2014/main" id="{B0223CBC-9AD2-44DA-B386-DD7673513047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484313" y="900113"/>
            <a:ext cx="4589462" cy="34417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2530" name="Rectangle 2">
            <a:extLst>
              <a:ext uri="{FF2B5EF4-FFF2-40B4-BE49-F238E27FC236}">
                <a16:creationId xmlns:a16="http://schemas.microsoft.com/office/drawing/2014/main" id="{47DE9AB0-4A92-4CE8-B3F7-EA7710BA8C86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20725" y="4679950"/>
            <a:ext cx="6119813" cy="50403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591E3FD-EFAD-4E42-A12C-7D8F9C0F478F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F9B8071-D63E-4629-AF3D-9B52F814E724}" type="slidenum">
              <a:rPr lang="ru-RU" altLang="ru-RU"/>
              <a:pPr/>
              <a:t>18</a:t>
            </a:fld>
            <a:endParaRPr lang="ru-RU" altLang="ru-RU"/>
          </a:p>
        </p:txBody>
      </p:sp>
      <p:sp>
        <p:nvSpPr>
          <p:cNvPr id="23553" name="Rectangle 1">
            <a:extLst>
              <a:ext uri="{FF2B5EF4-FFF2-40B4-BE49-F238E27FC236}">
                <a16:creationId xmlns:a16="http://schemas.microsoft.com/office/drawing/2014/main" id="{F52D048A-BB11-48EC-BA39-D573FDA5464B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484313" y="900113"/>
            <a:ext cx="4589462" cy="34417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3554" name="Rectangle 2">
            <a:extLst>
              <a:ext uri="{FF2B5EF4-FFF2-40B4-BE49-F238E27FC236}">
                <a16:creationId xmlns:a16="http://schemas.microsoft.com/office/drawing/2014/main" id="{38B2E18A-5116-4E1D-B627-C1994023C0F0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20725" y="4679950"/>
            <a:ext cx="6119813" cy="50403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905C69B-EDED-4B27-845C-7111D60BE671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6E59716-07FE-4632-962E-068526AD7D36}" type="slidenum">
              <a:rPr lang="ru-RU" altLang="ru-RU"/>
              <a:pPr/>
              <a:t>19</a:t>
            </a:fld>
            <a:endParaRPr lang="ru-RU" altLang="ru-RU"/>
          </a:p>
        </p:txBody>
      </p:sp>
      <p:sp>
        <p:nvSpPr>
          <p:cNvPr id="24577" name="Rectangle 1">
            <a:extLst>
              <a:ext uri="{FF2B5EF4-FFF2-40B4-BE49-F238E27FC236}">
                <a16:creationId xmlns:a16="http://schemas.microsoft.com/office/drawing/2014/main" id="{AF8380D8-EBA6-4882-BB4F-36793F09175D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484313" y="900113"/>
            <a:ext cx="4589462" cy="34417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4578" name="Rectangle 2">
            <a:extLst>
              <a:ext uri="{FF2B5EF4-FFF2-40B4-BE49-F238E27FC236}">
                <a16:creationId xmlns:a16="http://schemas.microsoft.com/office/drawing/2014/main" id="{9501E9A0-CA64-4B28-A58E-5CE8EC552408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20725" y="4679950"/>
            <a:ext cx="6119813" cy="50403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A940D96C-D02A-4E64-8D8A-1DEF3BC21DD1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3E88379-82E7-4DE6-AB5B-75EB1A33D8F6}" type="slidenum">
              <a:rPr lang="ru-RU" altLang="ru-RU"/>
              <a:pPr/>
              <a:t>20</a:t>
            </a:fld>
            <a:endParaRPr lang="ru-RU" altLang="ru-RU"/>
          </a:p>
        </p:txBody>
      </p:sp>
      <p:sp>
        <p:nvSpPr>
          <p:cNvPr id="25601" name="Rectangle 1">
            <a:extLst>
              <a:ext uri="{FF2B5EF4-FFF2-40B4-BE49-F238E27FC236}">
                <a16:creationId xmlns:a16="http://schemas.microsoft.com/office/drawing/2014/main" id="{DC6AC447-C4F6-4CA5-A79D-FD019DD7DDE9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484313" y="900113"/>
            <a:ext cx="4589462" cy="34417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5602" name="Rectangle 2">
            <a:extLst>
              <a:ext uri="{FF2B5EF4-FFF2-40B4-BE49-F238E27FC236}">
                <a16:creationId xmlns:a16="http://schemas.microsoft.com/office/drawing/2014/main" id="{E6C8E0C6-CE85-45A8-A2F6-BA282B5D1CDC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20725" y="4679950"/>
            <a:ext cx="6119813" cy="50403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870076F-9800-420A-BE5B-5D75676A82B6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133C436-43F8-46B3-BE85-2870CD6BA491}" type="slidenum">
              <a:rPr lang="ru-RU" altLang="ru-RU"/>
              <a:pPr/>
              <a:t>21</a:t>
            </a:fld>
            <a:endParaRPr lang="ru-RU" altLang="ru-RU"/>
          </a:p>
        </p:txBody>
      </p:sp>
      <p:sp>
        <p:nvSpPr>
          <p:cNvPr id="26625" name="Rectangle 1">
            <a:extLst>
              <a:ext uri="{FF2B5EF4-FFF2-40B4-BE49-F238E27FC236}">
                <a16:creationId xmlns:a16="http://schemas.microsoft.com/office/drawing/2014/main" id="{36E6FCB1-4ADD-4C9D-8F1F-EB72A0A270AC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484313" y="900113"/>
            <a:ext cx="4589462" cy="34417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626" name="Rectangle 2">
            <a:extLst>
              <a:ext uri="{FF2B5EF4-FFF2-40B4-BE49-F238E27FC236}">
                <a16:creationId xmlns:a16="http://schemas.microsoft.com/office/drawing/2014/main" id="{147C3771-3145-4BFA-B874-8B986959CBEF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20725" y="4679950"/>
            <a:ext cx="6119813" cy="50403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900DBD7-C645-4F85-963A-FB2F2DDCD902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F94AEF5-D900-4B5F-8162-398E80AF15A3}" type="slidenum">
              <a:rPr lang="ru-RU" altLang="ru-RU"/>
              <a:pPr/>
              <a:t>22</a:t>
            </a:fld>
            <a:endParaRPr lang="ru-RU" altLang="ru-RU"/>
          </a:p>
        </p:txBody>
      </p:sp>
      <p:sp>
        <p:nvSpPr>
          <p:cNvPr id="27649" name="Rectangle 1">
            <a:extLst>
              <a:ext uri="{FF2B5EF4-FFF2-40B4-BE49-F238E27FC236}">
                <a16:creationId xmlns:a16="http://schemas.microsoft.com/office/drawing/2014/main" id="{49BAB504-E797-4873-B189-7C4A068A4CE0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484313" y="900113"/>
            <a:ext cx="4589462" cy="34417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7650" name="Rectangle 2">
            <a:extLst>
              <a:ext uri="{FF2B5EF4-FFF2-40B4-BE49-F238E27FC236}">
                <a16:creationId xmlns:a16="http://schemas.microsoft.com/office/drawing/2014/main" id="{5441AE84-F486-4309-B53D-D94599CE9E6F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20725" y="4679950"/>
            <a:ext cx="6119813" cy="50403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37772B5-23C1-438A-A37C-CCF2667E6D54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DD3A492-F1DF-464D-B41A-55412CFA754B}" type="slidenum">
              <a:rPr lang="ru-RU" altLang="ru-RU"/>
              <a:pPr/>
              <a:t>23</a:t>
            </a:fld>
            <a:endParaRPr lang="ru-RU" altLang="ru-RU"/>
          </a:p>
        </p:txBody>
      </p:sp>
      <p:sp>
        <p:nvSpPr>
          <p:cNvPr id="28673" name="Rectangle 1">
            <a:extLst>
              <a:ext uri="{FF2B5EF4-FFF2-40B4-BE49-F238E27FC236}">
                <a16:creationId xmlns:a16="http://schemas.microsoft.com/office/drawing/2014/main" id="{52581693-8410-4A0E-99F1-DAA805070F66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484313" y="900113"/>
            <a:ext cx="4589462" cy="34417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8674" name="Rectangle 2">
            <a:extLst>
              <a:ext uri="{FF2B5EF4-FFF2-40B4-BE49-F238E27FC236}">
                <a16:creationId xmlns:a16="http://schemas.microsoft.com/office/drawing/2014/main" id="{539D792D-169C-47DF-8A5D-C09AF7D53DE9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20725" y="4679950"/>
            <a:ext cx="6119813" cy="50403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www.ru-lobzik.ru/lo1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u-lobzik.ru/lo2.jpg" TargetMode="External"/><Relationship Id="rId3" Type="http://schemas.openxmlformats.org/officeDocument/2006/relationships/image" Target="../media/image23.jpeg"/><Relationship Id="rId7" Type="http://schemas.openxmlformats.org/officeDocument/2006/relationships/image" Target="../media/image25.jpeg"/><Relationship Id="rId2" Type="http://schemas.openxmlformats.org/officeDocument/2006/relationships/hyperlink" Target="http://www.ru-lobzik.ru/1ot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ru-lobzik.ru/us.jpg" TargetMode="External"/><Relationship Id="rId11" Type="http://schemas.openxmlformats.org/officeDocument/2006/relationships/image" Target="../media/image27.jpeg"/><Relationship Id="rId5" Type="http://schemas.openxmlformats.org/officeDocument/2006/relationships/image" Target="../media/image24.jpeg"/><Relationship Id="rId10" Type="http://schemas.openxmlformats.org/officeDocument/2006/relationships/hyperlink" Target="http://www.ru-lobzik.ru/p.jpg" TargetMode="External"/><Relationship Id="rId4" Type="http://schemas.openxmlformats.org/officeDocument/2006/relationships/hyperlink" Target="http://www.ru-lobzik.ru/nad.jpg" TargetMode="External"/><Relationship Id="rId9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fox-hand-made.ru/wp-content/uploads/2012/01/000583.jpg" TargetMode="External"/><Relationship Id="rId3" Type="http://schemas.openxmlformats.org/officeDocument/2006/relationships/image" Target="../media/image28.jpeg"/><Relationship Id="rId7" Type="http://schemas.openxmlformats.org/officeDocument/2006/relationships/image" Target="../media/image30.jpeg"/><Relationship Id="rId2" Type="http://schemas.openxmlformats.org/officeDocument/2006/relationships/hyperlink" Target="http://fox-hand-made.ru/wp-content/uploads/2012/01/000580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ox-hand-made.ru/wp-content/uploads/2012/01/000582.jpg" TargetMode="External"/><Relationship Id="rId5" Type="http://schemas.openxmlformats.org/officeDocument/2006/relationships/image" Target="../media/image29.jpeg"/><Relationship Id="rId4" Type="http://schemas.openxmlformats.org/officeDocument/2006/relationships/hyperlink" Target="http://fox-hand-made.ru/wp-content/uploads/2012/01/000581.jpg" TargetMode="External"/><Relationship Id="rId9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&#1051;&#1072;&#1090;&#1080;&#1085;&#1089;&#1082;&#1080;&#1081;_&#1103;&#1079;&#1099;&#1082;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ood-prom.ru/userfiles/clauses/large/3686_bez-nazvaniya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1946_%D0%B3%D0%BE%D0%B4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hyperlink" Target="http://ru.wikipedia.org/wiki/Robert_Bosch_GmbH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98877" y="1271798"/>
            <a:ext cx="8357368" cy="2928651"/>
          </a:xfrm>
          <a:prstGeom prst="rect">
            <a:avLst/>
          </a:prstGeom>
          <a:noFill/>
        </p:spPr>
        <p:txBody>
          <a:bodyPr spcFirstLastPara="1" wrap="none">
            <a:prstTxWarp prst="textArchUp">
              <a:avLst>
                <a:gd name="adj" fmla="val 10798154"/>
              </a:avLst>
            </a:prstTxWarp>
            <a:spAutoFit/>
          </a:bodyPr>
          <a:lstStyle/>
          <a:p>
            <a:pPr algn="ctr">
              <a:defRPr/>
            </a:pPr>
            <a:r>
              <a:rPr lang="ru-RU" sz="4399" b="1" i="1" dirty="0">
                <a:ln w="19050" cap="flat" cmpd="sng">
                  <a:solidFill>
                    <a:srgbClr val="8B1603"/>
                  </a:solidFill>
                  <a:prstDash val="solid"/>
                  <a:round/>
                </a:ln>
                <a:solidFill>
                  <a:srgbClr val="FFC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Monotype Corsiva" pitchFamily="66" charset="0"/>
              </a:rPr>
              <a:t>ХУДОЖЕСТВЕННАЯ ОБРАБОТКА </a:t>
            </a:r>
          </a:p>
          <a:p>
            <a:pPr algn="ctr">
              <a:defRPr/>
            </a:pPr>
            <a:r>
              <a:rPr lang="ru-RU" sz="4399" b="1" i="1" dirty="0">
                <a:ln w="19050" cap="flat" cmpd="sng">
                  <a:solidFill>
                    <a:srgbClr val="8B1603"/>
                  </a:solidFill>
                  <a:prstDash val="solid"/>
                  <a:round/>
                </a:ln>
                <a:solidFill>
                  <a:srgbClr val="FFC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Monotype Corsiva" pitchFamily="66" charset="0"/>
              </a:rPr>
              <a:t>ДРЕВЕСИНЫ</a:t>
            </a:r>
          </a:p>
        </p:txBody>
      </p:sp>
      <p:pic>
        <p:nvPicPr>
          <p:cNvPr id="3" name="Рисунок 2" descr="00000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714889" y="1357517"/>
            <a:ext cx="3000081" cy="3848347"/>
          </a:xfrm>
          <a:prstGeom prst="ellipse">
            <a:avLst/>
          </a:prstGeom>
          <a:ln w="63500" cap="rnd">
            <a:solidFill>
              <a:srgbClr val="914A1F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Прямоугольник 3"/>
          <p:cNvSpPr/>
          <p:nvPr/>
        </p:nvSpPr>
        <p:spPr>
          <a:xfrm rot="302433">
            <a:off x="277976" y="4013202"/>
            <a:ext cx="8500197" cy="1813583"/>
          </a:xfrm>
          <a:prstGeom prst="rect">
            <a:avLst/>
          </a:prstGeom>
          <a:noFill/>
        </p:spPr>
        <p:txBody>
          <a:bodyPr wrap="none">
            <a:prstTxWarp prst="textWave1">
              <a:avLst>
                <a:gd name="adj1" fmla="val 20000"/>
                <a:gd name="adj2" fmla="val 0"/>
              </a:avLst>
            </a:prstTxWarp>
            <a:spAutoFit/>
          </a:bodyPr>
          <a:lstStyle/>
          <a:p>
            <a:pPr algn="ctr">
              <a:defRPr/>
            </a:pPr>
            <a:r>
              <a:rPr lang="ru-RU" sz="3199" b="1" dirty="0">
                <a:ln w="19050">
                  <a:solidFill>
                    <a:srgbClr val="990000"/>
                  </a:solidFill>
                </a:ln>
                <a:solidFill>
                  <a:srgbClr val="D9D90B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Декоративное творчества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3191" y="5965885"/>
            <a:ext cx="6143023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i="1" dirty="0">
                <a:ln w="19050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glow rad="101600">
                    <a:schemeClr val="accent2">
                      <a:lumMod val="50000"/>
                      <a:alpha val="60000"/>
                    </a:schemeClr>
                  </a:glow>
                </a:effectLst>
                <a:latin typeface="Comic Sans MS" pitchFamily="66" charset="0"/>
              </a:rPr>
              <a:t>Учитель технологии Пермяков Дмитрий Анатольевич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064896" cy="1872208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ХУДОЖЕСТВЕННОЕ ВЫПИЛИВАНИЕ ЛОБЗИКОМ–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один из наиболее распространенных видов декоративно-прикладного искусства, доступного широким массам. </a:t>
            </a:r>
            <a:br>
              <a: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Мастера создают замечательные узоры на дереве, а также изготовляют художественно оформленные изделия, украшающие наш быт.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348880"/>
            <a:ext cx="8219256" cy="4125072"/>
          </a:xfrm>
        </p:spPr>
        <p:txBody>
          <a:bodyPr/>
          <a:lstStyle/>
          <a:p>
            <a:pPr algn="ctr">
              <a:buNone/>
            </a:pPr>
            <a:r>
              <a:rPr lang="ru-RU" b="1" dirty="0">
                <a:latin typeface="Arial Narrow" pitchFamily="34" charset="0"/>
              </a:rPr>
              <a:t>Материалы и инструменты</a:t>
            </a:r>
            <a:endParaRPr lang="ru-RU" dirty="0">
              <a:latin typeface="Arial Narrow" pitchFamily="34" charset="0"/>
            </a:endParaRPr>
          </a:p>
        </p:txBody>
      </p:sp>
      <p:pic>
        <p:nvPicPr>
          <p:cNvPr id="4" name="Рисунок 3" descr="Лобзик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763472"/>
            <a:ext cx="280831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971600" y="5996981"/>
            <a:ext cx="15840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ru-RU" b="1" dirty="0">
                <a:latin typeface="Arial Narrow" pitchFamily="34" charset="0"/>
              </a:rPr>
              <a:t>Ручной лобзик</a:t>
            </a:r>
            <a:endParaRPr lang="ru-RU" dirty="0">
              <a:latin typeface="Arial Narrow" pitchFamily="34" charset="0"/>
            </a:endParaRPr>
          </a:p>
        </p:txBody>
      </p:sp>
      <p:pic>
        <p:nvPicPr>
          <p:cNvPr id="13" name="Рисунок 12" descr="выпиливание лобзиком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517256"/>
            <a:ext cx="3600400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4144556" y="5746285"/>
            <a:ext cx="457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Arial Narrow" pitchFamily="34" charset="0"/>
              </a:rPr>
              <a:t>Лобзик</a:t>
            </a:r>
            <a:r>
              <a:rPr lang="ru-RU" dirty="0">
                <a:latin typeface="Arial Narrow" pitchFamily="34" charset="0"/>
              </a:rPr>
              <a:t> состоит из </a:t>
            </a:r>
            <a:r>
              <a:rPr lang="ru-RU" i="1" dirty="0">
                <a:latin typeface="Arial Narrow" pitchFamily="34" charset="0"/>
              </a:rPr>
              <a:t>рамки</a:t>
            </a:r>
            <a:r>
              <a:rPr lang="ru-RU" b="1" dirty="0">
                <a:latin typeface="Arial Narrow" pitchFamily="34" charset="0"/>
              </a:rPr>
              <a:t> 1</a:t>
            </a:r>
            <a:r>
              <a:rPr lang="ru-RU" dirty="0">
                <a:latin typeface="Arial Narrow" pitchFamily="34" charset="0"/>
              </a:rPr>
              <a:t> с </a:t>
            </a:r>
            <a:r>
              <a:rPr lang="ru-RU" i="1" dirty="0">
                <a:latin typeface="Arial Narrow" pitchFamily="34" charset="0"/>
              </a:rPr>
              <a:t>ручкой</a:t>
            </a:r>
            <a:r>
              <a:rPr lang="ru-RU" b="1" dirty="0">
                <a:latin typeface="Arial Narrow" pitchFamily="34" charset="0"/>
              </a:rPr>
              <a:t> 2</a:t>
            </a:r>
            <a:r>
              <a:rPr lang="ru-RU" dirty="0">
                <a:latin typeface="Arial Narrow" pitchFamily="34" charset="0"/>
              </a:rPr>
              <a:t>, </a:t>
            </a:r>
          </a:p>
          <a:p>
            <a:pPr algn="ctr"/>
            <a:r>
              <a:rPr lang="ru-RU" i="1" dirty="0">
                <a:latin typeface="Arial Narrow" pitchFamily="34" charset="0"/>
              </a:rPr>
              <a:t>верхним</a:t>
            </a:r>
            <a:r>
              <a:rPr lang="ru-RU" b="1" dirty="0">
                <a:latin typeface="Arial Narrow" pitchFamily="34" charset="0"/>
              </a:rPr>
              <a:t> 3</a:t>
            </a:r>
            <a:r>
              <a:rPr lang="ru-RU" dirty="0">
                <a:latin typeface="Arial Narrow" pitchFamily="34" charset="0"/>
              </a:rPr>
              <a:t> и </a:t>
            </a:r>
            <a:r>
              <a:rPr lang="ru-RU" i="1" dirty="0">
                <a:latin typeface="Arial Narrow" pitchFamily="34" charset="0"/>
              </a:rPr>
              <a:t>нижним</a:t>
            </a:r>
            <a:r>
              <a:rPr lang="ru-RU" dirty="0">
                <a:latin typeface="Arial Narrow" pitchFamily="34" charset="0"/>
              </a:rPr>
              <a:t> </a:t>
            </a:r>
            <a:r>
              <a:rPr lang="ru-RU" b="1" dirty="0">
                <a:latin typeface="Arial Narrow" pitchFamily="34" charset="0"/>
              </a:rPr>
              <a:t>4</a:t>
            </a:r>
            <a:r>
              <a:rPr lang="ru-RU" dirty="0">
                <a:latin typeface="Arial Narrow" pitchFamily="34" charset="0"/>
              </a:rPr>
              <a:t> </a:t>
            </a:r>
            <a:r>
              <a:rPr lang="ru-RU" i="1" dirty="0">
                <a:latin typeface="Arial Narrow" pitchFamily="34" charset="0"/>
              </a:rPr>
              <a:t>зажимными винтами</a:t>
            </a:r>
            <a:r>
              <a:rPr lang="ru-RU" dirty="0">
                <a:latin typeface="Arial Narrow" pitchFamily="34" charset="0"/>
              </a:rPr>
              <a:t/>
            </a:r>
            <a:br>
              <a:rPr lang="ru-RU" dirty="0">
                <a:latin typeface="Arial Narrow" pitchFamily="34" charset="0"/>
              </a:rPr>
            </a:br>
            <a:endParaRPr lang="ru-RU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68952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ВЫПИЛИВАНИЕ ЛОБЗИКОМ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отверстия в изделии">
            <a:hlinkClick r:id="rId2" tgtFrame="&quot;_blank&quot;"/>
          </p:cNvPr>
          <p:cNvPicPr>
            <a:picLocks noGrp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24744"/>
            <a:ext cx="27051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надфили">
            <a:hlinkClick r:id="rId4" tgtFrame="&quot;_blank&quot;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3861048"/>
            <a:ext cx="202882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упорная доска вариант 2">
            <a:hlinkClick r:id="rId6" tgtFrame="&quot;_blank&quot;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31840" y="4221088"/>
            <a:ext cx="202882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755576" y="3284984"/>
            <a:ext cx="1925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Arial Narrow" pitchFamily="34" charset="0"/>
              </a:rPr>
              <a:t>Фанера </a:t>
            </a:r>
          </a:p>
        </p:txBody>
      </p:sp>
      <p:pic>
        <p:nvPicPr>
          <p:cNvPr id="8" name="Рисунок 7" descr="Крепление пилки">
            <a:hlinkClick r:id="rId8" tgtFrame="&quot;_blank&quot;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652120" y="1916832"/>
            <a:ext cx="2880320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5508104" y="4005064"/>
            <a:ext cx="30963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Arial Narrow" pitchFamily="34" charset="0"/>
              </a:rPr>
              <a:t>Пилку </a:t>
            </a:r>
          </a:p>
          <a:p>
            <a:pPr algn="ctr"/>
            <a:r>
              <a:rPr lang="ru-RU" b="1" dirty="0">
                <a:latin typeface="Arial Narrow" pitchFamily="34" charset="0"/>
              </a:rPr>
              <a:t>закрепляют в зажимах лобзика</a:t>
            </a:r>
          </a:p>
          <a:p>
            <a:pPr algn="ctr"/>
            <a:r>
              <a:rPr lang="ru-RU" b="1" dirty="0">
                <a:latin typeface="Arial Narrow" pitchFamily="34" charset="0"/>
              </a:rPr>
              <a:t>так, что бы «зубцы»</a:t>
            </a:r>
          </a:p>
          <a:p>
            <a:pPr algn="ctr"/>
            <a:r>
              <a:rPr lang="ru-RU" b="1" dirty="0">
                <a:latin typeface="Arial Narrow" pitchFamily="34" charset="0"/>
              </a:rPr>
              <a:t>были направлены к ручке лобзика</a:t>
            </a:r>
          </a:p>
        </p:txBody>
      </p:sp>
      <p:pic>
        <p:nvPicPr>
          <p:cNvPr id="10" name="Рисунок 9" descr="Пилки">
            <a:hlinkClick r:id="rId10" tgtFrame="&quot;_blank&quot;"/>
          </p:cNvPr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419872" y="1628800"/>
            <a:ext cx="202882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3635896" y="3356992"/>
            <a:ext cx="15841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b="1" dirty="0">
                <a:latin typeface="Arial Narrow" pitchFamily="34" charset="0"/>
              </a:rPr>
              <a:t>Пилки</a:t>
            </a:r>
            <a:endParaRPr lang="ru-RU" dirty="0">
              <a:latin typeface="Arial Narrow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99592" y="5517232"/>
            <a:ext cx="1314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Arial Narrow" pitchFamily="34" charset="0"/>
              </a:rPr>
              <a:t>напильники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203848" y="5877272"/>
            <a:ext cx="23952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Arial Narrow" pitchFamily="34" charset="0"/>
              </a:rPr>
              <a:t>Выпиловочный столик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9" grpId="0"/>
      <p:bldP spid="11" grpId="0"/>
      <p:bldP spid="12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97152"/>
            <a:ext cx="4864968" cy="56693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ваза для печенья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2908920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 descr="Ваза для печенья">
            <a:hlinkClick r:id="rId2" tooltip="&quot;Ваза для печенья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556792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Дно вазы">
            <a:hlinkClick r:id="rId4" tooltip="&quot;Дно вазы&quot;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2276872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Ножка вазы">
            <a:hlinkClick r:id="rId6" tooltip="&quot;Ножка вазы&quot;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4008" y="2852936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Элемент вазы">
            <a:hlinkClick r:id="rId8" tooltip="&quot;Элемент вазы&quot;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88224" y="3789040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403648" y="548680"/>
            <a:ext cx="62646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Arial Narrow" pitchFamily="34" charset="0"/>
              </a:rPr>
              <a:t>схема для выпиливания лобзиком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>
            <a:extLst>
              <a:ext uri="{FF2B5EF4-FFF2-40B4-BE49-F238E27FC236}">
                <a16:creationId xmlns:a16="http://schemas.microsoft.com/office/drawing/2014/main" id="{CA92699B-87BF-483C-B715-96E15FA61B1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99592" y="188640"/>
            <a:ext cx="6530400" cy="653760"/>
          </a:xfrm>
          <a:ln/>
        </p:spPr>
        <p:txBody>
          <a:bodyPr vert="horz" lIns="91440" tIns="28802" rIns="91440" bIns="45720" rtlCol="0" anchor="ctr">
            <a:normAutofit fontScale="90000"/>
          </a:bodyPr>
          <a:lstStyle/>
          <a:p>
            <a:pPr>
              <a:tabLst>
                <a:tab pos="407526" algn="l"/>
                <a:tab pos="815052" algn="l"/>
                <a:tab pos="1222578" algn="l"/>
                <a:tab pos="1630104" algn="l"/>
                <a:tab pos="2037631" algn="l"/>
                <a:tab pos="2445156" algn="l"/>
                <a:tab pos="2852683" algn="l"/>
                <a:tab pos="3260208" algn="l"/>
                <a:tab pos="3667735" algn="l"/>
                <a:tab pos="4075260" algn="l"/>
                <a:tab pos="4482787" algn="l"/>
                <a:tab pos="4890312" algn="l"/>
                <a:tab pos="5297839" algn="l"/>
                <a:tab pos="5705364" algn="l"/>
                <a:tab pos="6112891" algn="l"/>
                <a:tab pos="6520416" algn="l"/>
              </a:tabLst>
            </a:pPr>
            <a:r>
              <a:rPr lang="ru-RU" altLang="ru-RU" sz="4354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Мозаика</a:t>
            </a:r>
          </a:p>
        </p:txBody>
      </p:sp>
      <p:sp>
        <p:nvSpPr>
          <p:cNvPr id="9218" name="Rectangle 2">
            <a:extLst>
              <a:ext uri="{FF2B5EF4-FFF2-40B4-BE49-F238E27FC236}">
                <a16:creationId xmlns:a16="http://schemas.microsoft.com/office/drawing/2014/main" id="{70C6645C-E2D7-4040-B1B0-F49450DEA5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93704" y="1052736"/>
            <a:ext cx="8556592" cy="3977280"/>
          </a:xfrm>
          <a:ln/>
        </p:spPr>
        <p:txBody>
          <a:bodyPr>
            <a:noAutofit/>
          </a:bodyPr>
          <a:lstStyle/>
          <a:p>
            <a:pPr marL="391686" indent="-293764">
              <a:buSzPct val="45000"/>
              <a:buNone/>
              <a:tabLst>
                <a:tab pos="407526" algn="l"/>
                <a:tab pos="815052" algn="l"/>
                <a:tab pos="1222578" algn="l"/>
                <a:tab pos="1630104" algn="l"/>
                <a:tab pos="2037631" algn="l"/>
                <a:tab pos="2445156" algn="l"/>
                <a:tab pos="2852683" algn="l"/>
                <a:tab pos="3260208" algn="l"/>
                <a:tab pos="3667735" algn="l"/>
                <a:tab pos="4075260" algn="l"/>
                <a:tab pos="4482787" algn="l"/>
                <a:tab pos="4890312" algn="l"/>
                <a:tab pos="5297839" algn="l"/>
                <a:tab pos="5705364" algn="l"/>
                <a:tab pos="6112891" algn="l"/>
                <a:tab pos="6520416" algn="l"/>
                <a:tab pos="6927943" algn="l"/>
                <a:tab pos="7335468" algn="l"/>
                <a:tab pos="7742995" algn="l"/>
                <a:tab pos="8150520" algn="l"/>
              </a:tabLst>
            </a:pPr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Мозаика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изображение орнаментов или сюжетов с помощью отдельных элементов. </a:t>
            </a:r>
          </a:p>
          <a:p>
            <a:pPr marL="391686" indent="-293764">
              <a:buSzPct val="45000"/>
              <a:buNone/>
              <a:tabLst>
                <a:tab pos="407526" algn="l"/>
                <a:tab pos="815052" algn="l"/>
                <a:tab pos="1222578" algn="l"/>
                <a:tab pos="1630104" algn="l"/>
                <a:tab pos="2037631" algn="l"/>
                <a:tab pos="2445156" algn="l"/>
                <a:tab pos="2852683" algn="l"/>
                <a:tab pos="3260208" algn="l"/>
                <a:tab pos="3667735" algn="l"/>
                <a:tab pos="4075260" algn="l"/>
                <a:tab pos="4482787" algn="l"/>
                <a:tab pos="4890312" algn="l"/>
                <a:tab pos="5297839" algn="l"/>
                <a:tab pos="5705364" algn="l"/>
                <a:tab pos="6112891" algn="l"/>
                <a:tab pos="6520416" algn="l"/>
                <a:tab pos="6927943" algn="l"/>
                <a:tab pos="7335468" algn="l"/>
                <a:tab pos="7742995" algn="l"/>
                <a:tab pos="8150520" algn="l"/>
              </a:tabLst>
            </a:pPr>
            <a:r>
              <a:rPr lang="ru-RU" altLang="ru-RU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Инкруста́ция</a:t>
            </a:r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украшение изделий и зданий узорами и изображениями из кусочков мрамора, керамики, металла, дерева, перламутра и цветных камней, которые накладываются на поверхность и отличаются от неё по цвету или материалу.</a:t>
            </a:r>
          </a:p>
          <a:p>
            <a:pPr marL="391686" indent="-293764">
              <a:buSzPct val="45000"/>
              <a:buNone/>
              <a:tabLst>
                <a:tab pos="407526" algn="l"/>
                <a:tab pos="815052" algn="l"/>
                <a:tab pos="1222578" algn="l"/>
                <a:tab pos="1630104" algn="l"/>
                <a:tab pos="2037631" algn="l"/>
                <a:tab pos="2445156" algn="l"/>
                <a:tab pos="2852683" algn="l"/>
                <a:tab pos="3260208" algn="l"/>
                <a:tab pos="3667735" algn="l"/>
                <a:tab pos="4075260" algn="l"/>
                <a:tab pos="4482787" algn="l"/>
                <a:tab pos="4890312" algn="l"/>
                <a:tab pos="5297839" algn="l"/>
                <a:tab pos="5705364" algn="l"/>
                <a:tab pos="6112891" algn="l"/>
                <a:tab pos="6520416" algn="l"/>
                <a:tab pos="6927943" algn="l"/>
                <a:tab pos="7335468" algn="l"/>
                <a:tab pos="7742995" algn="l"/>
                <a:tab pos="8150520" algn="l"/>
              </a:tabLst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Некоторые виды инкрустации имеют отдельные наименования:</a:t>
            </a:r>
          </a:p>
          <a:p>
            <a:pPr marL="391686" indent="-293764">
              <a:buSzPct val="45000"/>
              <a:buFont typeface="StarSymbol" charset="0"/>
              <a:buChar char="●"/>
              <a:tabLst>
                <a:tab pos="407526" algn="l"/>
                <a:tab pos="815052" algn="l"/>
                <a:tab pos="1222578" algn="l"/>
                <a:tab pos="1630104" algn="l"/>
                <a:tab pos="2037631" algn="l"/>
                <a:tab pos="2445156" algn="l"/>
                <a:tab pos="2852683" algn="l"/>
                <a:tab pos="3260208" algn="l"/>
                <a:tab pos="3667735" algn="l"/>
                <a:tab pos="4075260" algn="l"/>
                <a:tab pos="4482787" algn="l"/>
                <a:tab pos="4890312" algn="l"/>
                <a:tab pos="5297839" algn="l"/>
                <a:tab pos="5705364" algn="l"/>
                <a:tab pos="6112891" algn="l"/>
                <a:tab pos="6520416" algn="l"/>
                <a:tab pos="6927943" algn="l"/>
                <a:tab pos="7335468" algn="l"/>
                <a:tab pos="7742995" algn="l"/>
                <a:tab pos="8150520" algn="l"/>
              </a:tabLst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интарсия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инкрустация деревом по дереву</a:t>
            </a:r>
          </a:p>
          <a:p>
            <a:pPr marL="391686" indent="-293764">
              <a:buSzPct val="45000"/>
              <a:buFont typeface="StarSymbol" charset="0"/>
              <a:buChar char="●"/>
              <a:tabLst>
                <a:tab pos="407526" algn="l"/>
                <a:tab pos="815052" algn="l"/>
                <a:tab pos="1222578" algn="l"/>
                <a:tab pos="1630104" algn="l"/>
                <a:tab pos="2037631" algn="l"/>
                <a:tab pos="2445156" algn="l"/>
                <a:tab pos="2852683" algn="l"/>
                <a:tab pos="3260208" algn="l"/>
                <a:tab pos="3667735" algn="l"/>
                <a:tab pos="4075260" algn="l"/>
                <a:tab pos="4482787" algn="l"/>
                <a:tab pos="4890312" algn="l"/>
                <a:tab pos="5297839" algn="l"/>
                <a:tab pos="5705364" algn="l"/>
                <a:tab pos="6112891" algn="l"/>
                <a:tab pos="6520416" algn="l"/>
                <a:tab pos="6927943" algn="l"/>
                <a:tab pos="7335468" algn="l"/>
                <a:tab pos="7742995" algn="l"/>
                <a:tab pos="8150520" algn="l"/>
              </a:tabLst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маркетри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инкрустация шпоном</a:t>
            </a:r>
          </a:p>
          <a:p>
            <a:pPr marL="391686" indent="-293764">
              <a:buSzPct val="45000"/>
              <a:buNone/>
              <a:tabLst>
                <a:tab pos="407526" algn="l"/>
                <a:tab pos="815052" algn="l"/>
                <a:tab pos="1222578" algn="l"/>
                <a:tab pos="1630104" algn="l"/>
                <a:tab pos="2037631" algn="l"/>
                <a:tab pos="2445156" algn="l"/>
                <a:tab pos="2852683" algn="l"/>
                <a:tab pos="3260208" algn="l"/>
                <a:tab pos="3667735" algn="l"/>
                <a:tab pos="4075260" algn="l"/>
                <a:tab pos="4482787" algn="l"/>
                <a:tab pos="4890312" algn="l"/>
                <a:tab pos="5297839" algn="l"/>
                <a:tab pos="5705364" algn="l"/>
                <a:tab pos="6112891" algn="l"/>
                <a:tab pos="6520416" algn="l"/>
                <a:tab pos="6927943" algn="l"/>
                <a:tab pos="7335468" algn="l"/>
                <a:tab pos="7742995" algn="l"/>
                <a:tab pos="8150520" algn="l"/>
              </a:tabLst>
            </a:pPr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интарсия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маркетри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могут применяться для украшения какого-либо объекта, а могут применяться самостоятельно, для обеих техник требуется основа</a:t>
            </a:r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2" descr="Художественная обработка древесин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2"/>
            <a:ext cx="8064896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incrustador.com/wp-content/uploads/2017/06/spring-melody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incrustador.com/wp-content/uploads/2017/06/spring-melody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incrustador.com/wp-content/uploads/2017/06/spring-melody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incrustador.com/wp-content/uploads/2017/06/spring-melody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55575" y="116632"/>
            <a:ext cx="88444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 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Инкрустация –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вид декорирования, который представляет собой изображения, выполненные из кусочков металла, дерева, камня или керамики. </a:t>
            </a:r>
          </a:p>
        </p:txBody>
      </p:sp>
      <p:pic>
        <p:nvPicPr>
          <p:cNvPr id="8" name="Picture 2" descr="D:\Documents and Settings\user\Рабочий стол\24189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412776"/>
            <a:ext cx="7834204" cy="52410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:\Documents and Settings\user\Рабочий стол\mk41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320"/>
            <a:ext cx="9144000" cy="609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D:\Documents and Settings\user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5220072" cy="511741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364088" y="8012"/>
            <a:ext cx="3779912" cy="35394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 </a:t>
            </a:r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Крепление металлических вставок :</a:t>
            </a:r>
          </a:p>
          <a:p>
            <a:pPr algn="ctr"/>
            <a:endParaRPr lang="ru-RU" sz="3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 плавки</a:t>
            </a: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склеивания</a:t>
            </a: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вбивания.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>
            <a:extLst>
              <a:ext uri="{FF2B5EF4-FFF2-40B4-BE49-F238E27FC236}">
                <a16:creationId xmlns:a16="http://schemas.microsoft.com/office/drawing/2014/main" id="{1C0F3D21-FD5A-4FFB-A1C9-EFB6CB6F6E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15616" y="29489"/>
            <a:ext cx="6530400" cy="653760"/>
          </a:xfrm>
          <a:ln/>
        </p:spPr>
        <p:txBody>
          <a:bodyPr vert="horz" lIns="91440" tIns="28802" rIns="91440" bIns="45720" rtlCol="0" anchor="ctr">
            <a:normAutofit fontScale="90000"/>
          </a:bodyPr>
          <a:lstStyle/>
          <a:p>
            <a:pPr>
              <a:tabLst>
                <a:tab pos="407526" algn="l"/>
                <a:tab pos="815052" algn="l"/>
                <a:tab pos="1222578" algn="l"/>
                <a:tab pos="1630104" algn="l"/>
                <a:tab pos="2037631" algn="l"/>
                <a:tab pos="2445156" algn="l"/>
                <a:tab pos="2852683" algn="l"/>
                <a:tab pos="3260208" algn="l"/>
                <a:tab pos="3667735" algn="l"/>
                <a:tab pos="4075260" algn="l"/>
                <a:tab pos="4482787" algn="l"/>
                <a:tab pos="4890312" algn="l"/>
                <a:tab pos="5297839" algn="l"/>
                <a:tab pos="5705364" algn="l"/>
                <a:tab pos="6112891" algn="l"/>
                <a:tab pos="6520416" algn="l"/>
              </a:tabLst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Инкрустация</a:t>
            </a:r>
          </a:p>
        </p:txBody>
      </p:sp>
      <p:pic>
        <p:nvPicPr>
          <p:cNvPr id="10243" name="Picture 3">
            <a:extLst>
              <a:ext uri="{FF2B5EF4-FFF2-40B4-BE49-F238E27FC236}">
                <a16:creationId xmlns:a16="http://schemas.microsoft.com/office/drawing/2014/main" id="{EB5DF89F-8E6C-476A-949C-037B0077B3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64704"/>
            <a:ext cx="8784976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>
            <a:extLst>
              <a:ext uri="{FF2B5EF4-FFF2-40B4-BE49-F238E27FC236}">
                <a16:creationId xmlns:a16="http://schemas.microsoft.com/office/drawing/2014/main" id="{86CDD0BB-C9D6-4E67-B54D-D58ACD19C0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55576" y="24481"/>
            <a:ext cx="6530400" cy="653760"/>
          </a:xfrm>
          <a:ln/>
        </p:spPr>
        <p:txBody>
          <a:bodyPr vert="horz" lIns="91440" tIns="28802" rIns="91440" bIns="45720" rtlCol="0" anchor="ctr">
            <a:normAutofit fontScale="90000"/>
          </a:bodyPr>
          <a:lstStyle/>
          <a:p>
            <a:pPr>
              <a:tabLst>
                <a:tab pos="407526" algn="l"/>
                <a:tab pos="815052" algn="l"/>
                <a:tab pos="1222578" algn="l"/>
                <a:tab pos="1630104" algn="l"/>
                <a:tab pos="2037631" algn="l"/>
                <a:tab pos="2445156" algn="l"/>
                <a:tab pos="2852683" algn="l"/>
                <a:tab pos="3260208" algn="l"/>
                <a:tab pos="3667735" algn="l"/>
                <a:tab pos="4075260" algn="l"/>
                <a:tab pos="4482787" algn="l"/>
                <a:tab pos="4890312" algn="l"/>
                <a:tab pos="5297839" algn="l"/>
                <a:tab pos="5705364" algn="l"/>
                <a:tab pos="6112891" algn="l"/>
                <a:tab pos="6520416" algn="l"/>
              </a:tabLst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Интарсия</a:t>
            </a:r>
          </a:p>
        </p:txBody>
      </p:sp>
      <p:pic>
        <p:nvPicPr>
          <p:cNvPr id="11267" name="Picture 3">
            <a:extLst>
              <a:ext uri="{FF2B5EF4-FFF2-40B4-BE49-F238E27FC236}">
                <a16:creationId xmlns:a16="http://schemas.microsoft.com/office/drawing/2014/main" id="{D8A50816-EFF0-4563-BFDF-9DD127269E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12185"/>
            <a:ext cx="3330720" cy="3918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268" name="Picture 4">
            <a:extLst>
              <a:ext uri="{FF2B5EF4-FFF2-40B4-BE49-F238E27FC236}">
                <a16:creationId xmlns:a16="http://schemas.microsoft.com/office/drawing/2014/main" id="{C4C7E33A-6E7D-404C-9DAB-5B565007AF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420888"/>
            <a:ext cx="5053056" cy="3947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Содержимое 2">
            <a:extLst>
              <a:ext uri="{FF2B5EF4-FFF2-40B4-BE49-F238E27FC236}">
                <a16:creationId xmlns:a16="http://schemas.microsoft.com/office/drawing/2014/main" id="{1A0668F9-73DE-477E-B5DB-5D850A587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052513"/>
            <a:ext cx="6156325" cy="1728787"/>
          </a:xfrm>
        </p:spPr>
        <p:txBody>
          <a:bodyPr>
            <a:normAutofit fontScale="85000" lnSpcReduction="20000"/>
          </a:bodyPr>
          <a:lstStyle/>
          <a:p>
            <a:pPr algn="ctr" eaLnBrk="1" hangingPunct="1">
              <a:buFont typeface="Wingdings 2" panose="05020102010507070707" pitchFamily="18" charset="2"/>
              <a:buNone/>
            </a:pPr>
            <a:r>
              <a:rPr lang="ru-RU" altLang="ru-RU" dirty="0">
                <a:latin typeface="Arial" panose="020B0604020202020204" pitchFamily="34" charset="0"/>
              </a:rPr>
              <a:t>   </a:t>
            </a:r>
            <a:r>
              <a:rPr lang="ru-RU" alt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Это – древнейшее ремесло. </a:t>
            </a:r>
          </a:p>
          <a:p>
            <a:pPr algn="ctr" eaLnBrk="1" hangingPunct="1">
              <a:buFont typeface="Wingdings 2" panose="05020102010507070707" pitchFamily="18" charset="2"/>
              <a:buNone/>
            </a:pPr>
            <a:r>
              <a:rPr lang="ru-RU" alt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В деревянном зодчестве человек находил пользу и красоту,</a:t>
            </a:r>
            <a:r>
              <a:rPr lang="en-US" alt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украшал жилище резными деревянными изделиями, а дом декоративной резьбой. </a:t>
            </a:r>
          </a:p>
        </p:txBody>
      </p:sp>
      <p:sp>
        <p:nvSpPr>
          <p:cNvPr id="9219" name="Rectangle 5">
            <a:extLst>
              <a:ext uri="{FF2B5EF4-FFF2-40B4-BE49-F238E27FC236}">
                <a16:creationId xmlns:a16="http://schemas.microsoft.com/office/drawing/2014/main" id="{4CD5F55E-116E-4786-8E89-49645E0756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476250"/>
            <a:ext cx="7491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eaLnBrk="1" hangingPunct="1"/>
            <a:r>
              <a:rPr lang="ru-RU" alt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ХУДОЖЕСТВЕННАЯ ОБРАБОТКА ДРЕВЕСИНЫ  </a:t>
            </a:r>
          </a:p>
        </p:txBody>
      </p:sp>
      <p:pic>
        <p:nvPicPr>
          <p:cNvPr id="9220" name="Рисунок 1">
            <a:extLst>
              <a:ext uri="{FF2B5EF4-FFF2-40B4-BE49-F238E27FC236}">
                <a16:creationId xmlns:a16="http://schemas.microsoft.com/office/drawing/2014/main" id="{4539F589-FD50-4D10-AD49-66E694417F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900363"/>
            <a:ext cx="3962400" cy="362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Рисунок 2">
            <a:extLst>
              <a:ext uri="{FF2B5EF4-FFF2-40B4-BE49-F238E27FC236}">
                <a16:creationId xmlns:a16="http://schemas.microsoft.com/office/drawing/2014/main" id="{53CE1160-50CB-4895-81BF-1941745F5A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4376738"/>
            <a:ext cx="3243263" cy="218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Рисунок 3">
            <a:extLst>
              <a:ext uri="{FF2B5EF4-FFF2-40B4-BE49-F238E27FC236}">
                <a16:creationId xmlns:a16="http://schemas.microsoft.com/office/drawing/2014/main" id="{C493C85E-6419-4959-BC50-5495F178A3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0938" y="1076325"/>
            <a:ext cx="2733675" cy="278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>
            <a:extLst>
              <a:ext uri="{FF2B5EF4-FFF2-40B4-BE49-F238E27FC236}">
                <a16:creationId xmlns:a16="http://schemas.microsoft.com/office/drawing/2014/main" id="{7E92B116-3052-40C6-AF52-0E8A58D08A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18561" y="33273"/>
            <a:ext cx="6530400" cy="653760"/>
          </a:xfrm>
          <a:ln/>
        </p:spPr>
        <p:txBody>
          <a:bodyPr vert="horz" lIns="91440" tIns="28802" rIns="91440" bIns="45720" rtlCol="0" anchor="ctr">
            <a:normAutofit fontScale="90000"/>
          </a:bodyPr>
          <a:lstStyle/>
          <a:p>
            <a:pPr>
              <a:tabLst>
                <a:tab pos="407526" algn="l"/>
                <a:tab pos="815052" algn="l"/>
                <a:tab pos="1222578" algn="l"/>
                <a:tab pos="1630104" algn="l"/>
                <a:tab pos="2037631" algn="l"/>
                <a:tab pos="2445156" algn="l"/>
                <a:tab pos="2852683" algn="l"/>
                <a:tab pos="3260208" algn="l"/>
                <a:tab pos="3667735" algn="l"/>
                <a:tab pos="4075260" algn="l"/>
                <a:tab pos="4482787" algn="l"/>
                <a:tab pos="4890312" algn="l"/>
                <a:tab pos="5297839" algn="l"/>
                <a:tab pos="5705364" algn="l"/>
                <a:tab pos="6112891" algn="l"/>
                <a:tab pos="6520416" algn="l"/>
              </a:tabLst>
            </a:pP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Маркетри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1" name="Picture 3">
            <a:extLst>
              <a:ext uri="{FF2B5EF4-FFF2-40B4-BE49-F238E27FC236}">
                <a16:creationId xmlns:a16="http://schemas.microsoft.com/office/drawing/2014/main" id="{FA38867B-67CC-49BB-B37F-89CEA72240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908720"/>
            <a:ext cx="3928801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292" name="Picture 4">
            <a:extLst>
              <a:ext uri="{FF2B5EF4-FFF2-40B4-BE49-F238E27FC236}">
                <a16:creationId xmlns:a16="http://schemas.microsoft.com/office/drawing/2014/main" id="{FBF71E88-EF92-4124-B9D8-EEEA62F012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844824"/>
            <a:ext cx="3984480" cy="4872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>
            <a:extLst>
              <a:ext uri="{FF2B5EF4-FFF2-40B4-BE49-F238E27FC236}">
                <a16:creationId xmlns:a16="http://schemas.microsoft.com/office/drawing/2014/main" id="{F768C06C-8E84-464C-B5F3-9A799EDCEB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15616" y="17358"/>
            <a:ext cx="6530400" cy="653760"/>
          </a:xfrm>
          <a:ln/>
        </p:spPr>
        <p:txBody>
          <a:bodyPr vert="horz" lIns="91440" tIns="28802" rIns="91440" bIns="45720" rtlCol="0" anchor="ctr">
            <a:normAutofit fontScale="90000"/>
          </a:bodyPr>
          <a:lstStyle/>
          <a:p>
            <a:pPr>
              <a:tabLst>
                <a:tab pos="407526" algn="l"/>
                <a:tab pos="815052" algn="l"/>
                <a:tab pos="1222578" algn="l"/>
                <a:tab pos="1630104" algn="l"/>
                <a:tab pos="2037631" algn="l"/>
                <a:tab pos="2445156" algn="l"/>
                <a:tab pos="2852683" algn="l"/>
                <a:tab pos="3260208" algn="l"/>
                <a:tab pos="3667735" algn="l"/>
                <a:tab pos="4075260" algn="l"/>
                <a:tab pos="4482787" algn="l"/>
                <a:tab pos="4890312" algn="l"/>
                <a:tab pos="5297839" algn="l"/>
                <a:tab pos="5705364" algn="l"/>
                <a:tab pos="6112891" algn="l"/>
                <a:tab pos="6520416" algn="l"/>
              </a:tabLst>
            </a:pPr>
            <a:r>
              <a:rPr lang="ru-RU" alt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Орнамент</a:t>
            </a:r>
          </a:p>
        </p:txBody>
      </p:sp>
      <p:sp>
        <p:nvSpPr>
          <p:cNvPr id="13314" name="Rectangle 2">
            <a:extLst>
              <a:ext uri="{FF2B5EF4-FFF2-40B4-BE49-F238E27FC236}">
                <a16:creationId xmlns:a16="http://schemas.microsoft.com/office/drawing/2014/main" id="{594BABF2-8003-4C63-AE1A-D2C1540261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22721" y="1502281"/>
            <a:ext cx="8425440" cy="4108320"/>
          </a:xfrm>
          <a:ln/>
        </p:spPr>
        <p:txBody>
          <a:bodyPr>
            <a:normAutofit fontScale="92500"/>
          </a:bodyPr>
          <a:lstStyle/>
          <a:p>
            <a:pPr marL="0" indent="0">
              <a:tabLst>
                <a:tab pos="407526" algn="l"/>
                <a:tab pos="815052" algn="l"/>
                <a:tab pos="1222578" algn="l"/>
                <a:tab pos="1630104" algn="l"/>
                <a:tab pos="2037631" algn="l"/>
                <a:tab pos="2445156" algn="l"/>
                <a:tab pos="2852683" algn="l"/>
                <a:tab pos="3260208" algn="l"/>
                <a:tab pos="3667735" algn="l"/>
                <a:tab pos="4075260" algn="l"/>
                <a:tab pos="4482787" algn="l"/>
                <a:tab pos="4890312" algn="l"/>
                <a:tab pos="5297839" algn="l"/>
                <a:tab pos="5705364" algn="l"/>
                <a:tab pos="6112891" algn="l"/>
                <a:tab pos="6520416" algn="l"/>
                <a:tab pos="6927943" algn="l"/>
                <a:tab pos="7335468" algn="l"/>
                <a:tab pos="7742995" algn="l"/>
                <a:tab pos="8150520" algn="l"/>
              </a:tabLst>
            </a:pPr>
            <a:r>
              <a:rPr lang="ru-RU" altLang="ru-RU" sz="2903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Орнамент</a:t>
            </a:r>
            <a:r>
              <a:rPr lang="ru-RU" altLang="ru-RU" sz="290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altLang="ru-RU" sz="2903" dirty="0"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лат.</a:t>
            </a:r>
            <a:r>
              <a:rPr lang="ru-RU" altLang="ru-RU" sz="2903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altLang="ru-RU" sz="2903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ornemantum</a:t>
            </a:r>
            <a:r>
              <a:rPr lang="ru-RU" altLang="ru-RU" sz="2903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украшение) — узор, основанный на повторе и чередовании составляющих его элементов. </a:t>
            </a:r>
          </a:p>
          <a:p>
            <a:pPr marL="0" indent="0">
              <a:tabLst>
                <a:tab pos="407526" algn="l"/>
                <a:tab pos="815052" algn="l"/>
                <a:tab pos="1222578" algn="l"/>
                <a:tab pos="1630104" algn="l"/>
                <a:tab pos="2037631" algn="l"/>
                <a:tab pos="2445156" algn="l"/>
                <a:tab pos="2852683" algn="l"/>
                <a:tab pos="3260208" algn="l"/>
                <a:tab pos="3667735" algn="l"/>
                <a:tab pos="4075260" algn="l"/>
                <a:tab pos="4482787" algn="l"/>
                <a:tab pos="4890312" algn="l"/>
                <a:tab pos="5297839" algn="l"/>
                <a:tab pos="5705364" algn="l"/>
                <a:tab pos="6112891" algn="l"/>
                <a:tab pos="6520416" algn="l"/>
                <a:tab pos="6927943" algn="l"/>
                <a:tab pos="7335468" algn="l"/>
                <a:tab pos="7742995" algn="l"/>
                <a:tab pos="8150520" algn="l"/>
              </a:tabLst>
            </a:pPr>
            <a:r>
              <a:rPr lang="ru-RU" altLang="ru-RU" sz="2903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Предназначается </a:t>
            </a:r>
            <a:r>
              <a:rPr lang="ru-RU" altLang="ru-RU" sz="2903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украшения различных предметов оружие, текстильные изделия, мебель, книги и т. д... архитектурных сооружений в интерьере</a:t>
            </a:r>
          </a:p>
          <a:p>
            <a:pPr marL="0" indent="0">
              <a:tabLst>
                <a:tab pos="407526" algn="l"/>
                <a:tab pos="815052" algn="l"/>
                <a:tab pos="1222578" algn="l"/>
                <a:tab pos="1630104" algn="l"/>
                <a:tab pos="2037631" algn="l"/>
                <a:tab pos="2445156" algn="l"/>
                <a:tab pos="2852683" algn="l"/>
                <a:tab pos="3260208" algn="l"/>
                <a:tab pos="3667735" algn="l"/>
                <a:tab pos="4075260" algn="l"/>
                <a:tab pos="4482787" algn="l"/>
                <a:tab pos="4890312" algn="l"/>
                <a:tab pos="5297839" algn="l"/>
                <a:tab pos="5705364" algn="l"/>
                <a:tab pos="6112891" algn="l"/>
                <a:tab pos="6520416" algn="l"/>
                <a:tab pos="6927943" algn="l"/>
                <a:tab pos="7335468" algn="l"/>
                <a:tab pos="7742995" algn="l"/>
                <a:tab pos="8150520" algn="l"/>
              </a:tabLst>
            </a:pPr>
            <a:endParaRPr lang="ru-RU" altLang="ru-RU" sz="290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tabLst>
                <a:tab pos="407526" algn="l"/>
                <a:tab pos="815052" algn="l"/>
                <a:tab pos="1222578" algn="l"/>
                <a:tab pos="1630104" algn="l"/>
                <a:tab pos="2037631" algn="l"/>
                <a:tab pos="2445156" algn="l"/>
                <a:tab pos="2852683" algn="l"/>
                <a:tab pos="3260208" algn="l"/>
                <a:tab pos="3667735" algn="l"/>
                <a:tab pos="4075260" algn="l"/>
                <a:tab pos="4482787" algn="l"/>
                <a:tab pos="4890312" algn="l"/>
                <a:tab pos="5297839" algn="l"/>
                <a:tab pos="5705364" algn="l"/>
                <a:tab pos="6112891" algn="l"/>
                <a:tab pos="6520416" algn="l"/>
                <a:tab pos="6927943" algn="l"/>
                <a:tab pos="7335468" algn="l"/>
                <a:tab pos="7742995" algn="l"/>
                <a:tab pos="8150520" algn="l"/>
              </a:tabLst>
            </a:pPr>
            <a:r>
              <a:rPr lang="ru-RU" altLang="ru-RU" sz="2903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Орнамент либо оперирует отвлечёнными формами, либо стилизует реальные мотивы.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>
            <a:extLst>
              <a:ext uri="{FF2B5EF4-FFF2-40B4-BE49-F238E27FC236}">
                <a16:creationId xmlns:a16="http://schemas.microsoft.com/office/drawing/2014/main" id="{59F22DFE-2260-4530-BB14-9022702D7CD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06081" y="-3566"/>
            <a:ext cx="6530400" cy="653760"/>
          </a:xfrm>
          <a:ln/>
        </p:spPr>
        <p:txBody>
          <a:bodyPr vert="horz" lIns="91440" tIns="28802" rIns="91440" bIns="45720" rtlCol="0" anchor="ctr">
            <a:normAutofit fontScale="90000"/>
          </a:bodyPr>
          <a:lstStyle/>
          <a:p>
            <a:pPr>
              <a:tabLst>
                <a:tab pos="407526" algn="l"/>
                <a:tab pos="815052" algn="l"/>
                <a:tab pos="1222578" algn="l"/>
                <a:tab pos="1630104" algn="l"/>
                <a:tab pos="2037631" algn="l"/>
                <a:tab pos="2445156" algn="l"/>
                <a:tab pos="2852683" algn="l"/>
                <a:tab pos="3260208" algn="l"/>
                <a:tab pos="3667735" algn="l"/>
                <a:tab pos="4075260" algn="l"/>
                <a:tab pos="4482787" algn="l"/>
                <a:tab pos="4890312" algn="l"/>
                <a:tab pos="5297839" algn="l"/>
                <a:tab pos="5705364" algn="l"/>
                <a:tab pos="6112891" algn="l"/>
                <a:tab pos="6520416" algn="l"/>
              </a:tabLst>
            </a:pPr>
            <a:r>
              <a:rPr lang="ru-RU" alt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орнамента</a:t>
            </a:r>
          </a:p>
        </p:txBody>
      </p:sp>
      <p:pic>
        <p:nvPicPr>
          <p:cNvPr id="14339" name="Picture 3">
            <a:extLst>
              <a:ext uri="{FF2B5EF4-FFF2-40B4-BE49-F238E27FC236}">
                <a16:creationId xmlns:a16="http://schemas.microsoft.com/office/drawing/2014/main" id="{A1C92895-6BBB-413F-8479-EBDBECB520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43592"/>
            <a:ext cx="4320480" cy="3788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40" name="Picture 4">
            <a:extLst>
              <a:ext uri="{FF2B5EF4-FFF2-40B4-BE49-F238E27FC236}">
                <a16:creationId xmlns:a16="http://schemas.microsoft.com/office/drawing/2014/main" id="{94A07BCC-F2B4-4200-97A7-0E19D0A2CC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996952"/>
            <a:ext cx="3939840" cy="367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>
            <a:extLst>
              <a:ext uri="{FF2B5EF4-FFF2-40B4-BE49-F238E27FC236}">
                <a16:creationId xmlns:a16="http://schemas.microsoft.com/office/drawing/2014/main" id="{58281BF5-D377-451C-9BFE-099089DB98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87624" y="34942"/>
            <a:ext cx="6530400" cy="653760"/>
          </a:xfrm>
          <a:ln/>
        </p:spPr>
        <p:txBody>
          <a:bodyPr vert="horz" lIns="91440" tIns="28802" rIns="91440" bIns="45720" rtlCol="0" anchor="ctr">
            <a:normAutofit fontScale="90000"/>
          </a:bodyPr>
          <a:lstStyle/>
          <a:p>
            <a:pPr>
              <a:tabLst>
                <a:tab pos="407526" algn="l"/>
                <a:tab pos="815052" algn="l"/>
                <a:tab pos="1222578" algn="l"/>
                <a:tab pos="1630104" algn="l"/>
                <a:tab pos="2037631" algn="l"/>
                <a:tab pos="2445156" algn="l"/>
                <a:tab pos="2852683" algn="l"/>
                <a:tab pos="3260208" algn="l"/>
                <a:tab pos="3667735" algn="l"/>
                <a:tab pos="4075260" algn="l"/>
                <a:tab pos="4482787" algn="l"/>
                <a:tab pos="4890312" algn="l"/>
                <a:tab pos="5297839" algn="l"/>
                <a:tab pos="5705364" algn="l"/>
                <a:tab pos="6112891" algn="l"/>
                <a:tab pos="6520416" algn="l"/>
              </a:tabLst>
            </a:pPr>
            <a:r>
              <a:rPr lang="ru-RU" alt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орнамента</a:t>
            </a:r>
          </a:p>
        </p:txBody>
      </p:sp>
      <p:pic>
        <p:nvPicPr>
          <p:cNvPr id="15363" name="Picture 3">
            <a:extLst>
              <a:ext uri="{FF2B5EF4-FFF2-40B4-BE49-F238E27FC236}">
                <a16:creationId xmlns:a16="http://schemas.microsoft.com/office/drawing/2014/main" id="{5AA9B194-2D49-4830-AD9A-BF3DA96D75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94846"/>
            <a:ext cx="4032448" cy="567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364" name="Picture 4">
            <a:extLst>
              <a:ext uri="{FF2B5EF4-FFF2-40B4-BE49-F238E27FC236}">
                <a16:creationId xmlns:a16="http://schemas.microsoft.com/office/drawing/2014/main" id="{3CDAC8CC-4B81-4030-9183-651D7FF31A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68" t="15280" r="10453" b="6407"/>
          <a:stretch/>
        </p:blipFill>
        <p:spPr bwMode="auto">
          <a:xfrm>
            <a:off x="5436096" y="3717032"/>
            <a:ext cx="3456384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¨Ð°ÑÐ¼Ð°ÑÐ½ÑÐ¹ ÑÑÐ¾Ð» Ñ Ð¼Ð°ÑÐºÐµÑÑÐ¸ - Ð²Ð¸Ð´ ÑÐ±Ð¾ÐºÑ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986374"/>
            <a:ext cx="6080298" cy="5878413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563888" y="116632"/>
            <a:ext cx="13724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Маркетри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Ð ÑÐµÑÐ½Ð¸ÐºÐµ Ð´ÐµÑÐµÐ²ÑÐ½Ð½Ð¾Ð¹ Ð¼Ð¾Ð·Ð°Ð¸ÐºÐ¸ Ð¼Ð°ÑÐºÐµÑÑÐ¸ ÑÐ¾Ð·Ð´Ð°Ð½Ñ ÑÐ°ÑÑÐµÐ½Ð¸Ñ Ð¸ ÑÐ²ÐµÑÑ ÐºÐ¾ÑÐ¾ÑÑÐµ Ð¿ÐµÑÐµÐ»Ð¸Ð²Ð°ÑÑÑÑ Ð² Ð»ÑÑÐ°Ñ Ð¸ ÑÐ°ÑÑÐ²ÐµÑÐ°ÑÑ Ð¿ÑÐ¸ Ð²ÐºÐ»ÑÑÐµÐ½Ð¸Ð¸ Ð»Ð°Ð¼Ð¿Ñ. "/>
          <p:cNvPicPr>
            <a:picLocks noChangeAspect="1" noChangeArrowheads="1"/>
          </p:cNvPicPr>
          <p:nvPr/>
        </p:nvPicPr>
        <p:blipFill>
          <a:blip r:embed="rId2" cstate="print"/>
          <a:srcRect t="8447" r="29167"/>
          <a:stretch>
            <a:fillRect/>
          </a:stretch>
        </p:blipFill>
        <p:spPr bwMode="auto">
          <a:xfrm>
            <a:off x="71438" y="548680"/>
            <a:ext cx="4857752" cy="6278728"/>
          </a:xfrm>
          <a:prstGeom prst="rect">
            <a:avLst/>
          </a:prstGeom>
          <a:noFill/>
        </p:spPr>
      </p:pic>
      <p:pic>
        <p:nvPicPr>
          <p:cNvPr id="14340" name="Picture 4" descr="ÐÐ°ÑÐºÐµÑÑÐ¸ Ð½Ð° ÑÑÐµÐºÐ»Ðµ. Ð¡Ð²ÐµÑÐ¸Ð»ÑÐ½Ð¸Ðº &quot;Ð¡Ð°Ð´ ÑÐµÐ¹&quot; Ð²ÑÐ¿Ð¾Ð»Ð½ÐµÐ½ Ð² ÑÐµÑÐ½Ð¸ÐºÐµ Ð´ÐµÑÐµÐ²ÑÐ½Ð½Ð¾Ð¹ Ð¼Ð¾Ð·Ð°Ð¸ÐºÐ¸. ÐÐ° Ð»Ð¸ÑÑÑÑÑ ÑÐ°ÑÑÐµÐ½Ð¸Ð¹ Ð¼Ñ Ð²Ð¸Ð´Ð¸Ð¼ Ð»ÐµÑÐ½ÑÑ ÑÐµÐ¹ Ð¸Ð³ÑÐ°ÑÑÐ¸Ñ Ñ ÐºÐ°Ð¿Ð»ÑÐ¼Ð¸ ÑÐ¾ÑÑ."/>
          <p:cNvPicPr>
            <a:picLocks noChangeAspect="1" noChangeArrowheads="1"/>
          </p:cNvPicPr>
          <p:nvPr/>
        </p:nvPicPr>
        <p:blipFill>
          <a:blip r:embed="rId3" cstate="print"/>
          <a:srcRect l="24170" t="17549" r="28955" b="5957"/>
          <a:stretch>
            <a:fillRect/>
          </a:stretch>
        </p:blipFill>
        <p:spPr bwMode="auto">
          <a:xfrm>
            <a:off x="5178993" y="620687"/>
            <a:ext cx="3750724" cy="612068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816156" y="44624"/>
            <a:ext cx="81320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Маркетри на стекле. Светильники-маркетри, «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Радерки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Documents and Settings\user\Рабочий стол\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5" descr="Художественная обработка древесин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0"/>
            <a:ext cx="4441226" cy="349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076056" y="116632"/>
            <a:ext cx="38164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Методика токарной обработки дает возможность добиться округлого сечения с разным профилем.</a:t>
            </a:r>
          </a:p>
        </p:txBody>
      </p:sp>
      <p:pic>
        <p:nvPicPr>
          <p:cNvPr id="2050" name="Picture 2" descr="J:\резьба\31015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01200"/>
            <a:ext cx="5462662" cy="3556800"/>
          </a:xfrm>
          <a:prstGeom prst="rect">
            <a:avLst/>
          </a:prstGeom>
          <a:noFill/>
        </p:spPr>
      </p:pic>
      <p:pic>
        <p:nvPicPr>
          <p:cNvPr id="2051" name="Picture 3" descr="J:\резьба\2220066153896582-800x600.jpg"/>
          <p:cNvPicPr>
            <a:picLocks noChangeAspect="1" noChangeArrowheads="1"/>
          </p:cNvPicPr>
          <p:nvPr/>
        </p:nvPicPr>
        <p:blipFill>
          <a:blip r:embed="rId4" cstate="print"/>
          <a:srcRect l="12577"/>
          <a:stretch>
            <a:fillRect/>
          </a:stretch>
        </p:blipFill>
        <p:spPr bwMode="auto">
          <a:xfrm rot="5400000">
            <a:off x="4939707" y="2653708"/>
            <a:ext cx="4771920" cy="36366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3"/>
          <p:cNvPicPr>
            <a:picLocks noChangeAspect="1" noChangeArrowheads="1"/>
          </p:cNvPicPr>
          <p:nvPr/>
        </p:nvPicPr>
        <p:blipFill>
          <a:blip r:embed="rId2" cstate="print"/>
          <a:srcRect l="8623" r="9182"/>
          <a:stretch>
            <a:fillRect/>
          </a:stretch>
        </p:blipFill>
        <p:spPr bwMode="auto">
          <a:xfrm>
            <a:off x="144016" y="188640"/>
            <a:ext cx="3779912" cy="4653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 descr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29305" y="2708920"/>
            <a:ext cx="5100567" cy="3939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067944" y="915690"/>
            <a:ext cx="50760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Пирограф</a:t>
            </a:r>
            <a:r>
              <a:rPr lang="ru-RU" sz="24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400" b="1" u="sng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выжигатель</a:t>
            </a:r>
            <a:r>
              <a:rPr lang="ru-RU" sz="24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прибор для выжигания по дереву, коже и другим материалам для создания художественного рисунка.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7504" y="5517232"/>
            <a:ext cx="3958391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 -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Пирографист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187790" y="23138"/>
            <a:ext cx="495064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2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2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ыжигание</a:t>
            </a:r>
            <a:endParaRPr lang="ru-RU" sz="3200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u="sng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Documents and Settings\user\Рабочий стол\DQaZ7uvVAAEdG3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88640"/>
            <a:ext cx="9144000" cy="65074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>
            <a:extLst>
              <a:ext uri="{FF2B5EF4-FFF2-40B4-BE49-F238E27FC236}">
                <a16:creationId xmlns:a16="http://schemas.microsoft.com/office/drawing/2014/main" id="{5D737AD9-C4F3-4024-AC3B-0C57C30A0C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404813"/>
            <a:ext cx="8686800" cy="647700"/>
          </a:xfrm>
        </p:spPr>
        <p:txBody>
          <a:bodyPr/>
          <a:lstStyle/>
          <a:p>
            <a:pPr algn="ctr" eaLnBrk="1" hangingPunct="1">
              <a:buFont typeface="Wingdings 2" panose="05020102010507070707" pitchFamily="18" charset="2"/>
              <a:buNone/>
            </a:pPr>
            <a:r>
              <a:rPr lang="ru-RU" alt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Изготовлял игрушки, деревянную посуду и сувениры. </a:t>
            </a:r>
          </a:p>
          <a:p>
            <a:pPr eaLnBrk="1" hangingPunct="1">
              <a:buFont typeface="Wingdings 2" panose="05020102010507070707" pitchFamily="18" charset="2"/>
              <a:buNone/>
            </a:pPr>
            <a:endParaRPr lang="ru-RU" altLang="ru-RU" sz="2000" dirty="0"/>
          </a:p>
        </p:txBody>
      </p:sp>
      <p:pic>
        <p:nvPicPr>
          <p:cNvPr id="10252" name="Picture 12" descr="D:\Temporary Internet Files\Content.IE5\TKZE976Z\MP900443047[1].jpg">
            <a:extLst>
              <a:ext uri="{FF2B5EF4-FFF2-40B4-BE49-F238E27FC236}">
                <a16:creationId xmlns:a16="http://schemas.microsoft.com/office/drawing/2014/main" id="{1BE3B1C1-12A2-4C7B-B344-AC94AEF673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3789363"/>
            <a:ext cx="2592387" cy="306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Рисунок 1">
            <a:extLst>
              <a:ext uri="{FF2B5EF4-FFF2-40B4-BE49-F238E27FC236}">
                <a16:creationId xmlns:a16="http://schemas.microsoft.com/office/drawing/2014/main" id="{A87044F0-D417-4C75-91B3-77A93AA4F6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3956050"/>
            <a:ext cx="4768850" cy="273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Рисунок 2">
            <a:extLst>
              <a:ext uri="{FF2B5EF4-FFF2-40B4-BE49-F238E27FC236}">
                <a16:creationId xmlns:a16="http://schemas.microsoft.com/office/drawing/2014/main" id="{285738D1-AB09-455C-BE0A-13FF137EA0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1052513"/>
            <a:ext cx="2663825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Рисунок 1">
            <a:extLst>
              <a:ext uri="{FF2B5EF4-FFF2-40B4-BE49-F238E27FC236}">
                <a16:creationId xmlns:a16="http://schemas.microsoft.com/office/drawing/2014/main" id="{1AE2EC62-FE13-4BBA-B5A5-E5CFEA9F0C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052513"/>
            <a:ext cx="2232025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Рисунок 2">
            <a:extLst>
              <a:ext uri="{FF2B5EF4-FFF2-40B4-BE49-F238E27FC236}">
                <a16:creationId xmlns:a16="http://schemas.microsoft.com/office/drawing/2014/main" id="{5B05BD3F-4D52-4C32-A39C-CC1EBDA77C0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1001713"/>
            <a:ext cx="2520950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Documents and Settings\user\Рабочий стол\2362129.jpg"/>
          <p:cNvPicPr>
            <a:picLocks noChangeAspect="1" noChangeArrowheads="1"/>
          </p:cNvPicPr>
          <p:nvPr/>
        </p:nvPicPr>
        <p:blipFill>
          <a:blip r:embed="rId2" cstate="print"/>
          <a:srcRect t="12121"/>
          <a:stretch>
            <a:fillRect/>
          </a:stretch>
        </p:blipFill>
        <p:spPr bwMode="auto">
          <a:xfrm>
            <a:off x="-39823" y="404664"/>
            <a:ext cx="9177297" cy="4536504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224547" y="5517232"/>
            <a:ext cx="38893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/>
              <a:t>Отличия при выжигании на коже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32240" y="263550"/>
            <a:ext cx="183736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3200" b="1" u="sng" dirty="0"/>
              <a:t>тиснение</a:t>
            </a:r>
          </a:p>
          <a:p>
            <a:endParaRPr lang="ru-RU" sz="3200" u="sng" dirty="0"/>
          </a:p>
        </p:txBody>
      </p:sp>
      <p:pic>
        <p:nvPicPr>
          <p:cNvPr id="9219" name="Picture 3" descr="J:\резьба\tisneni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1310"/>
            <a:ext cx="6012160" cy="3561706"/>
          </a:xfrm>
          <a:prstGeom prst="rect">
            <a:avLst/>
          </a:prstGeom>
          <a:noFill/>
        </p:spPr>
      </p:pic>
      <p:pic>
        <p:nvPicPr>
          <p:cNvPr id="9220" name="Picture 4" descr="J:\резьба\image0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64377" y="2799608"/>
            <a:ext cx="4979623" cy="40583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J:\резьба\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024" y="404663"/>
            <a:ext cx="8316416" cy="630900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396684" y="-27384"/>
            <a:ext cx="14237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2400" b="1" u="sng" dirty="0"/>
              <a:t>тиснение</a:t>
            </a:r>
          </a:p>
          <a:p>
            <a:endParaRPr lang="ru-RU" sz="2400" u="sng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7" descr="Декоративная обработка древесин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86610"/>
            <a:ext cx="4146051" cy="2641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0"/>
            <a:ext cx="607948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 обработка древесины</a:t>
            </a:r>
          </a:p>
          <a:p>
            <a:endParaRPr lang="ru-RU" sz="2800" u="sng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39952" y="404664"/>
            <a:ext cx="500404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виды:</a:t>
            </a:r>
          </a:p>
          <a:p>
            <a:pPr lvl="0">
              <a:buFont typeface="Arial" pitchFamily="34" charset="0"/>
              <a:buChar char="•"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обжиг</a:t>
            </a:r>
          </a:p>
          <a:p>
            <a:pPr lvl="0">
              <a:buFont typeface="Arial" pitchFamily="34" charset="0"/>
              <a:buChar char="•"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Отбеливание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(хлор, перекись водорода, нашатырный спирт, едкий натр)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Вощение</a:t>
            </a:r>
          </a:p>
          <a:p>
            <a:pPr lvl="0">
              <a:buFont typeface="Arial" pitchFamily="34" charset="0"/>
              <a:buChar char="•"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Покраска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Морение.</a:t>
            </a:r>
          </a:p>
          <a:p>
            <a:pPr lvl="0">
              <a:buFont typeface="Arial" pitchFamily="34" charset="0"/>
              <a:buChar char="•"/>
            </a:pPr>
            <a:endParaRPr lang="ru-RU" sz="2800" b="1" dirty="0"/>
          </a:p>
          <a:p>
            <a:pPr>
              <a:buFont typeface="Arial" pitchFamily="34" charset="0"/>
              <a:buChar char="•"/>
            </a:pPr>
            <a:endParaRPr lang="ru-RU" sz="2800" b="1" dirty="0"/>
          </a:p>
        </p:txBody>
      </p:sp>
      <p:pic>
        <p:nvPicPr>
          <p:cNvPr id="6" name="Picture 1" descr="D:\Рабочий стол\antipireny-dlya-derevyannyh-konstrukcij.jpg">
            <a:extLst>
              <a:ext uri="{FF2B5EF4-FFF2-40B4-BE49-F238E27FC236}">
                <a16:creationId xmlns:a16="http://schemas.microsoft.com/office/drawing/2014/main" id="{37886BD1-1863-46FE-9EA3-455F241D25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882455"/>
            <a:ext cx="3816424" cy="2930921"/>
          </a:xfrm>
          <a:prstGeom prst="rect">
            <a:avLst/>
          </a:prstGeom>
          <a:noFill/>
        </p:spPr>
      </p:pic>
      <p:pic>
        <p:nvPicPr>
          <p:cNvPr id="7" name="Picture 3" descr="D:\Рабочий стол\http-olimpstroy66-ru-uploadedfiles-images-antise-788x525.jpeg">
            <a:extLst>
              <a:ext uri="{FF2B5EF4-FFF2-40B4-BE49-F238E27FC236}">
                <a16:creationId xmlns:a16="http://schemas.microsoft.com/office/drawing/2014/main" id="{FCAB6B84-BB00-4668-AF5C-5345B20A91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3882455"/>
            <a:ext cx="2888206" cy="2747044"/>
          </a:xfrm>
          <a:prstGeom prst="rect">
            <a:avLst/>
          </a:prstGeom>
          <a:noFill/>
        </p:spPr>
      </p:pic>
      <p:pic>
        <p:nvPicPr>
          <p:cNvPr id="8" name="Picture 2" descr="D:\Рабочий стол\6b3e99bc7067cb310cf8456a8f99473f--shou-sugi-ban-how-to-shou-sugi-ban-diy.jpg">
            <a:extLst>
              <a:ext uri="{FF2B5EF4-FFF2-40B4-BE49-F238E27FC236}">
                <a16:creationId xmlns:a16="http://schemas.microsoft.com/office/drawing/2014/main" id="{FBC90C98-E587-4666-925F-C1FF42F637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56907" y="2207150"/>
            <a:ext cx="2425080" cy="2273513"/>
          </a:xfrm>
          <a:prstGeom prst="rect">
            <a:avLst/>
          </a:prstGeom>
          <a:noFill/>
        </p:spPr>
      </p:pic>
      <p:pic>
        <p:nvPicPr>
          <p:cNvPr id="9" name="Picture 2" descr="D:\Рабочий стол\75.jpg">
            <a:extLst>
              <a:ext uri="{FF2B5EF4-FFF2-40B4-BE49-F238E27FC236}">
                <a16:creationId xmlns:a16="http://schemas.microsoft.com/office/drawing/2014/main" id="{801B0906-F252-49C6-9046-775F486771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41976" y="4653136"/>
            <a:ext cx="2483034" cy="20075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84604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Роспись по дереву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бывает нескольких видов и различается по принадлежности к определенному региону, а также по стилю. </a:t>
            </a:r>
          </a:p>
          <a:p>
            <a:pPr algn="ctr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может быть сюжетным или орнаментальным.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39271" y="2564904"/>
            <a:ext cx="8460432" cy="39703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росписи по дереву:</a:t>
            </a:r>
          </a:p>
          <a:p>
            <a:endParaRPr lang="ru-RU" sz="2800" b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-мезенская (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XIX в.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 </a:t>
            </a:r>
          </a:p>
          <a:p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полховская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-хохломская (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около XVII в.)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-городецкая (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XIX в.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 </a:t>
            </a:r>
          </a:p>
          <a:p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-палехская; </a:t>
            </a:r>
          </a:p>
          <a:p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-северодвинская; </a:t>
            </a:r>
          </a:p>
          <a:p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петриковская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J:\резьба\-82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7134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300192" y="21972"/>
            <a:ext cx="2771800" cy="378565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Хохломская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Отличительной чертой техники является придание изделию золотистого блеска без использования золота</a:t>
            </a:r>
          </a:p>
          <a:p>
            <a:pPr algn="ctr"/>
            <a:endParaRPr lang="ru-RU" sz="2400" b="1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оспись по дереву. Сувенир своими руками.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6"/>
            <a:ext cx="9144000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9541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Городецкая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яркому фону темперными красками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оспись по дереву. Сувенир своими руками.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05472"/>
            <a:ext cx="9144000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79512" y="191542"/>
            <a:ext cx="8784976" cy="15696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Мезенская</a:t>
            </a:r>
            <a:endParaRPr lang="ru-RU" sz="3200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орнаментальный декор, светлый фон, красный и черный цвета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>
            <a:extLst>
              <a:ext uri="{FF2B5EF4-FFF2-40B4-BE49-F238E27FC236}">
                <a16:creationId xmlns:a16="http://schemas.microsoft.com/office/drawing/2014/main" id="{9C5D343A-47DD-4A1C-AB14-996A2EC63B1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0" y="548680"/>
            <a:ext cx="8964488" cy="11430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Широкое применение получило производство </a:t>
            </a:r>
            <a:r>
              <a:rPr lang="ru-RU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деревянной резной и точеной посуды</a:t>
            </a:r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которую пропитывали олифой, украшали серебром и золотом и расписывали масляными красками (знаменитая хохломская роспись).</a:t>
            </a:r>
          </a:p>
        </p:txBody>
      </p:sp>
      <p:pic>
        <p:nvPicPr>
          <p:cNvPr id="11267" name="Рисунок 1">
            <a:extLst>
              <a:ext uri="{FF2B5EF4-FFF2-40B4-BE49-F238E27FC236}">
                <a16:creationId xmlns:a16="http://schemas.microsoft.com/office/drawing/2014/main" id="{66AD8C63-CF86-4492-8E2B-A1042C4E46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180326"/>
            <a:ext cx="4679950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Рисунок 2">
            <a:extLst>
              <a:ext uri="{FF2B5EF4-FFF2-40B4-BE49-F238E27FC236}">
                <a16:creationId xmlns:a16="http://schemas.microsoft.com/office/drawing/2014/main" id="{2A1BACDD-83C5-46E1-9FED-EF56BEEB2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15" y="3405083"/>
            <a:ext cx="2698750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Рисунок 1">
            <a:extLst>
              <a:ext uri="{FF2B5EF4-FFF2-40B4-BE49-F238E27FC236}">
                <a16:creationId xmlns:a16="http://schemas.microsoft.com/office/drawing/2014/main" id="{9274EDAF-9EE4-4B65-B3FB-CC41C74475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719638"/>
            <a:ext cx="3384550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Рисунок 1" descr="Художественная обработка древесины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484784"/>
            <a:ext cx="4572000" cy="5322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450252" y="-27384"/>
            <a:ext cx="46937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Резьбой по дереву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называют процесс получения рисунка при помощи вырезанных элементов.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4017" y="3861048"/>
            <a:ext cx="4355975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Виды: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пропильная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(прорезная, сквозная) - (полностью удаляется фон),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-плоскостная (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плосковыемчатая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плоскорельефная)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-рельефная,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-скульптурная,</a:t>
            </a:r>
          </a:p>
          <a:p>
            <a:endParaRPr lang="ru-RU" sz="2000" b="1" dirty="0"/>
          </a:p>
        </p:txBody>
      </p:sp>
      <p:pic>
        <p:nvPicPr>
          <p:cNvPr id="5122" name="Picture 2" descr="J:\резьба\62224894.jpeg"/>
          <p:cNvPicPr>
            <a:picLocks noChangeAspect="1" noChangeArrowheads="1"/>
          </p:cNvPicPr>
          <p:nvPr/>
        </p:nvPicPr>
        <p:blipFill>
          <a:blip r:embed="rId4" cstate="print"/>
          <a:srcRect l="17880"/>
          <a:stretch>
            <a:fillRect/>
          </a:stretch>
        </p:blipFill>
        <p:spPr bwMode="auto">
          <a:xfrm>
            <a:off x="251520" y="44624"/>
            <a:ext cx="4162220" cy="38013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J:\резьба\star3.jpg"/>
          <p:cNvPicPr>
            <a:picLocks noChangeAspect="1" noChangeArrowheads="1"/>
          </p:cNvPicPr>
          <p:nvPr/>
        </p:nvPicPr>
        <p:blipFill>
          <a:blip r:embed="rId2" cstate="print"/>
          <a:srcRect l="9450" r="9281"/>
          <a:stretch>
            <a:fillRect/>
          </a:stretch>
        </p:blipFill>
        <p:spPr bwMode="auto">
          <a:xfrm>
            <a:off x="0" y="1"/>
            <a:ext cx="4952839" cy="4365104"/>
          </a:xfrm>
          <a:prstGeom prst="rect">
            <a:avLst/>
          </a:prstGeom>
          <a:noFill/>
        </p:spPr>
      </p:pic>
      <p:pic>
        <p:nvPicPr>
          <p:cNvPr id="6147" name="Picture 3" descr="J:\резьба\s12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07784" y="2940124"/>
            <a:ext cx="5200720" cy="391787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441868" y="260648"/>
            <a:ext cx="3408947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Плоскостная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плосковыемчатая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плоскорельефная)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резьба</a:t>
            </a:r>
          </a:p>
          <a:p>
            <a:pPr algn="ctr"/>
            <a:endParaRPr lang="ru-RU" sz="2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J:\резьба\7cc1f8369b22b041cca136460b2056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6024"/>
            <a:ext cx="9031933" cy="6021288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876256" y="6309320"/>
            <a:ext cx="22269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/>
              <a:t>Рельефная резьба</a:t>
            </a:r>
            <a:endParaRPr lang="ru-RU" sz="2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J:\резьба\17fe8fe57037dbb36ee926b0504c3fc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26508"/>
            <a:ext cx="9144000" cy="5710804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516216" y="6309320"/>
            <a:ext cx="25352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/>
              <a:t>Скульптурная резьба</a:t>
            </a:r>
            <a:endParaRPr lang="ru-RU" sz="2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7920880" cy="922114"/>
          </a:xfrm>
        </p:spPr>
        <p:txBody>
          <a:bodyPr>
            <a:noAutofit/>
          </a:bodyPr>
          <a:lstStyle/>
          <a:p>
            <a:pPr algn="ctr"/>
            <a:r>
              <a:rPr lang="ru-RU" sz="4800" b="1" i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СКВОЗНАЯ РЕЗЬБА</a:t>
            </a:r>
            <a:endParaRPr lang="ru-RU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user\Desktop\629e95ac540a933d2dfcda5b287eff4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501008"/>
            <a:ext cx="1857375" cy="258127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483768" y="1196752"/>
            <a:ext cx="633670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электролобзик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был создан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1946 год"/>
              </a:rPr>
              <a:t>1946 году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Альбертом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Кауфманном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инженером компании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Scintilla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AG (Швейцария).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заменил иглу в швейной машине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лезвие.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продаже они появились в 1947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 названием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Lesto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jigsaw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(лобзик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Лесто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1954 компания была куплена фирмой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4" tooltip="Robert Bosch GmbH"/>
              </a:rPr>
              <a:t>Bosch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1964 название было изменено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Bosch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jigsaw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(лобзик Бош).</a:t>
            </a:r>
          </a:p>
        </p:txBody>
      </p:sp>
      <p:pic>
        <p:nvPicPr>
          <p:cNvPr id="2051" name="Picture 3" descr="C:\Users\user\Desktop\image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1340768"/>
            <a:ext cx="1872208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522</Words>
  <Application>Microsoft Office PowerPoint</Application>
  <PresentationFormat>Экран (4:3)</PresentationFormat>
  <Paragraphs>111</Paragraphs>
  <Slides>37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7" baseType="lpstr">
      <vt:lpstr>Arial</vt:lpstr>
      <vt:lpstr>Arial Narrow</vt:lpstr>
      <vt:lpstr>Calibri</vt:lpstr>
      <vt:lpstr>Comic Sans MS</vt:lpstr>
      <vt:lpstr>Mistral</vt:lpstr>
      <vt:lpstr>Monotype Corsiva</vt:lpstr>
      <vt:lpstr>StarSymbol</vt:lpstr>
      <vt:lpstr>Times New Roman</vt:lpstr>
      <vt:lpstr>Wingdings 2</vt:lpstr>
      <vt:lpstr>Тема Office</vt:lpstr>
      <vt:lpstr>Презентация PowerPoint</vt:lpstr>
      <vt:lpstr>Презентация PowerPoint</vt:lpstr>
      <vt:lpstr>Презентация PowerPoint</vt:lpstr>
      <vt:lpstr>Широкое применение получило производство деревянной резной и точеной посуды, которую пропитывали олифой, украшали серебром и золотом и расписывали масляными красками (знаменитая хохломская роспись).</vt:lpstr>
      <vt:lpstr>Презентация PowerPoint</vt:lpstr>
      <vt:lpstr>Презентация PowerPoint</vt:lpstr>
      <vt:lpstr>Презентация PowerPoint</vt:lpstr>
      <vt:lpstr>Презентация PowerPoint</vt:lpstr>
      <vt:lpstr>СКВОЗНАЯ РЕЗЬБА</vt:lpstr>
      <vt:lpstr>ХУДОЖЕСТВЕННОЕ ВЫПИЛИВАНИЕ ЛОБЗИКОМ–  один из наиболее распространенных видов декоративно-прикладного искусства, доступного широким массам.  Мастера создают замечательные узоры на дереве, а также изготовляют художественно оформленные изделия, украшающие наш быт.</vt:lpstr>
      <vt:lpstr>ВЫПИЛИВАНИЕ ЛОБЗИКОМ</vt:lpstr>
      <vt:lpstr>ваза для печенья</vt:lpstr>
      <vt:lpstr>Мозаика</vt:lpstr>
      <vt:lpstr>Презентация PowerPoint</vt:lpstr>
      <vt:lpstr>Презентация PowerPoint</vt:lpstr>
      <vt:lpstr>Презентация PowerPoint</vt:lpstr>
      <vt:lpstr>Презентация PowerPoint</vt:lpstr>
      <vt:lpstr>Инкрустация</vt:lpstr>
      <vt:lpstr>Интарсия</vt:lpstr>
      <vt:lpstr>Маркетри</vt:lpstr>
      <vt:lpstr>Орнамент</vt:lpstr>
      <vt:lpstr>Виды орнамента</vt:lpstr>
      <vt:lpstr>Виды орнамента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ПермяковДА</cp:lastModifiedBy>
  <cp:revision>30</cp:revision>
  <dcterms:modified xsi:type="dcterms:W3CDTF">2021-10-26T23:14:56Z</dcterms:modified>
</cp:coreProperties>
</file>