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5" r:id="rId8"/>
    <p:sldId id="261" r:id="rId9"/>
    <p:sldId id="262" r:id="rId10"/>
    <p:sldId id="263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5" autoAdjust="0"/>
    <p:restoredTop sz="94660"/>
  </p:normalViewPr>
  <p:slideViewPr>
    <p:cSldViewPr snapToGrid="0">
      <p:cViewPr>
        <p:scale>
          <a:sx n="100" d="100"/>
          <a:sy n="100" d="100"/>
        </p:scale>
        <p:origin x="58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52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476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617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1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665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281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12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05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53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582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85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2AA4A-F589-47E7-A6B3-3C90A1150D66}" type="datetimeFigureOut">
              <a:rPr lang="ru-RU" smtClean="0"/>
              <a:t>вс 04.03.18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42FAA-DDC1-463E-BE41-100530FF4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8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Линейный алгоритм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 работе исполнителя Черепаха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1225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119062"/>
            <a:ext cx="6696075" cy="809625"/>
          </a:xfrm>
        </p:spPr>
        <p:txBody>
          <a:bodyPr/>
          <a:lstStyle/>
          <a:p>
            <a:r>
              <a:rPr lang="ru-RU" b="1" dirty="0" smtClean="0"/>
              <a:t>Задание №2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95275" y="928688"/>
            <a:ext cx="8410575" cy="12334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Считая, что сторона одной клетки равна 20 пикселям, с помощью пульта управления нарисуй улитку</a:t>
            </a:r>
            <a:endParaRPr lang="ru-RU" b="1" dirty="0"/>
          </a:p>
        </p:txBody>
      </p:sp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30" y="1971470"/>
            <a:ext cx="7253619" cy="444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4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401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119062"/>
            <a:ext cx="6696075" cy="809625"/>
          </a:xfrm>
        </p:spPr>
        <p:txBody>
          <a:bodyPr/>
          <a:lstStyle/>
          <a:p>
            <a:r>
              <a:rPr lang="ru-RU" b="1" dirty="0" smtClean="0"/>
              <a:t>Задание №3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433679" y="2738438"/>
            <a:ext cx="5115342" cy="303371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Считая, что сторона одной клетки равна 20 пикселям, с помощью пульта управления нарисуй </a:t>
            </a:r>
            <a:r>
              <a:rPr lang="ru-RU" dirty="0" smtClean="0"/>
              <a:t>инопланетянина</a:t>
            </a:r>
            <a:endParaRPr lang="ru-RU" b="1" dirty="0"/>
          </a:p>
        </p:txBody>
      </p:sp>
      <p:pic>
        <p:nvPicPr>
          <p:cNvPr id="2050" name="Picture 2" descr="https://ds02.infourok.ru/uploads/ex/0661/000019e8-dbd29d4f/hello_html_mc55386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4" b="5498"/>
          <a:stretch/>
        </p:blipFill>
        <p:spPr bwMode="auto">
          <a:xfrm>
            <a:off x="386600" y="1066799"/>
            <a:ext cx="3804399" cy="549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89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48" y="1143000"/>
            <a:ext cx="5276851" cy="1325563"/>
          </a:xfrm>
        </p:spPr>
        <p:txBody>
          <a:bodyPr/>
          <a:lstStyle/>
          <a:p>
            <a:r>
              <a:rPr lang="ru-RU" b="1" dirty="0" smtClean="0"/>
              <a:t>Ответьте на вопросы: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723899" y="2552700"/>
            <a:ext cx="10515600" cy="5334000"/>
          </a:xfrm>
        </p:spPr>
        <p:txBody>
          <a:bodyPr>
            <a:normAutofit/>
          </a:bodyPr>
          <a:lstStyle/>
          <a:p>
            <a:r>
              <a:rPr lang="ru-RU" b="1" dirty="0"/>
              <a:t>Кого или что называют исполнителем алгоритма</a:t>
            </a:r>
            <a:r>
              <a:rPr lang="ru-RU" b="1" dirty="0" smtClean="0"/>
              <a:t>?</a:t>
            </a:r>
          </a:p>
          <a:p>
            <a:pPr marL="0" indent="0">
              <a:buNone/>
            </a:pPr>
            <a:endParaRPr lang="ru-RU" b="1" dirty="0" smtClean="0"/>
          </a:p>
          <a:p>
            <a:r>
              <a:rPr lang="ru-RU" b="1" dirty="0"/>
              <a:t>Определите типы исполнителей в предложенных ситуациях:</a:t>
            </a:r>
          </a:p>
          <a:p>
            <a:r>
              <a:rPr lang="ru-RU" dirty="0"/>
              <a:t>Симфонический оркестр исполняет музыкальное произведение.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формальный)</a:t>
            </a:r>
          </a:p>
          <a:p>
            <a:pPr lvl="0"/>
            <a:r>
              <a:rPr lang="ru-RU" dirty="0"/>
              <a:t>Ученик 5 класса выполняет домашнее задание по информатике. 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неформальный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65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424" y="1084262"/>
            <a:ext cx="5276851" cy="1325563"/>
          </a:xfrm>
        </p:spPr>
        <p:txBody>
          <a:bodyPr/>
          <a:lstStyle/>
          <a:p>
            <a:r>
              <a:rPr lang="ru-RU" b="1" dirty="0" smtClean="0"/>
              <a:t>Ответьте на вопросы: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36195" y="2409825"/>
            <a:ext cx="10515600" cy="53340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Фармацевт </a:t>
            </a:r>
            <a:r>
              <a:rPr lang="ru-RU" dirty="0"/>
              <a:t>готовит лекарство по рецепту. 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формальный)</a:t>
            </a:r>
          </a:p>
          <a:p>
            <a:pPr lvl="0"/>
            <a:r>
              <a:rPr lang="ru-RU" dirty="0"/>
              <a:t>Врач устанавливает причину плохого самочувствия пациента. 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неформальный)</a:t>
            </a:r>
          </a:p>
          <a:p>
            <a:pPr lvl="0"/>
            <a:r>
              <a:rPr lang="ru-RU" dirty="0"/>
              <a:t>Автомат на конвейере наполняет бутылки лимонадом. </a:t>
            </a:r>
            <a:endParaRPr lang="ru-RU" dirty="0" smtClean="0"/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формальный)</a:t>
            </a:r>
          </a:p>
          <a:p>
            <a:r>
              <a:rPr lang="ru-RU" dirty="0"/>
              <a:t>Компьютер выполняет программу проверки правописания.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формальный)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0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14425"/>
            <a:ext cx="6696075" cy="809625"/>
          </a:xfrm>
        </p:spPr>
        <p:txBody>
          <a:bodyPr/>
          <a:lstStyle/>
          <a:p>
            <a:r>
              <a:rPr lang="ru-RU" b="1" dirty="0"/>
              <a:t>Продолжите предложения: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36195" y="2667000"/>
            <a:ext cx="10515600" cy="2924175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Система команд исполнителя – это …</a:t>
            </a:r>
          </a:p>
          <a:p>
            <a:pPr lvl="0"/>
            <a:r>
              <a:rPr lang="ru-RU" b="1" dirty="0"/>
              <a:t>Алгоритм – это …</a:t>
            </a:r>
          </a:p>
          <a:p>
            <a:pPr lvl="0"/>
            <a:r>
              <a:rPr lang="ru-RU" b="1" dirty="0"/>
              <a:t>Разрабатывать алгоритм может только …</a:t>
            </a:r>
          </a:p>
          <a:p>
            <a:pPr lvl="0"/>
            <a:r>
              <a:rPr lang="ru-RU" b="1" dirty="0"/>
              <a:t>Исполняют алгоритмы …</a:t>
            </a:r>
          </a:p>
        </p:txBody>
      </p:sp>
    </p:spTree>
    <p:extLst>
      <p:ext uri="{BB962C8B-B14F-4D97-AF65-F5344CB8AC3E}">
        <p14:creationId xmlns:p14="http://schemas.microsoft.com/office/powerpoint/2010/main" val="299282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4" y="1400176"/>
            <a:ext cx="5276851" cy="800100"/>
          </a:xfrm>
        </p:spPr>
        <p:txBody>
          <a:bodyPr/>
          <a:lstStyle/>
          <a:p>
            <a:r>
              <a:rPr lang="ru-RU" b="1" dirty="0" smtClean="0"/>
              <a:t>Ответьте на вопросы: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38200" y="2847974"/>
            <a:ext cx="10515600" cy="3743325"/>
          </a:xfrm>
        </p:spPr>
        <p:txBody>
          <a:bodyPr>
            <a:normAutofit/>
          </a:bodyPr>
          <a:lstStyle/>
          <a:p>
            <a:r>
              <a:rPr lang="ru-RU" dirty="0"/>
              <a:t>С каким исполнителем мы познакомились на прошлом уроке?</a:t>
            </a:r>
          </a:p>
          <a:p>
            <a:r>
              <a:rPr lang="ru-RU" dirty="0"/>
              <a:t>- К какому типу исполнителей он относится?</a:t>
            </a:r>
          </a:p>
          <a:p>
            <a:r>
              <a:rPr lang="ru-RU" dirty="0"/>
              <a:t>- Каков его круг </a:t>
            </a:r>
            <a:r>
              <a:rPr lang="ru-RU" b="1" dirty="0"/>
              <a:t>решаемых задач</a:t>
            </a:r>
            <a:r>
              <a:rPr lang="ru-RU" dirty="0"/>
              <a:t>?</a:t>
            </a:r>
          </a:p>
          <a:p>
            <a:r>
              <a:rPr lang="ru-RU" dirty="0"/>
              <a:t>- В какой </a:t>
            </a:r>
            <a:r>
              <a:rPr lang="ru-RU" b="1" dirty="0"/>
              <a:t>среде</a:t>
            </a:r>
            <a:r>
              <a:rPr lang="ru-RU" dirty="0"/>
              <a:t> он работает?</a:t>
            </a:r>
          </a:p>
          <a:p>
            <a:r>
              <a:rPr lang="ru-RU" dirty="0"/>
              <a:t>- Какова его </a:t>
            </a:r>
            <a:r>
              <a:rPr lang="ru-RU" b="1" dirty="0"/>
              <a:t>система команд</a:t>
            </a:r>
            <a:r>
              <a:rPr lang="ru-RU" dirty="0"/>
              <a:t>?</a:t>
            </a:r>
          </a:p>
          <a:p>
            <a:r>
              <a:rPr lang="ru-RU" dirty="0"/>
              <a:t>- Когда может возникнуть </a:t>
            </a:r>
            <a:r>
              <a:rPr lang="ru-RU" b="1" dirty="0"/>
              <a:t>ситуация отказа</a:t>
            </a:r>
            <a:r>
              <a:rPr lang="ru-RU" dirty="0"/>
              <a:t>?</a:t>
            </a:r>
          </a:p>
          <a:p>
            <a:r>
              <a:rPr lang="ru-RU" dirty="0"/>
              <a:t>- В каких режимах может работать данный исполнитель?</a:t>
            </a:r>
          </a:p>
        </p:txBody>
      </p:sp>
    </p:spTree>
    <p:extLst>
      <p:ext uri="{BB962C8B-B14F-4D97-AF65-F5344CB8AC3E}">
        <p14:creationId xmlns:p14="http://schemas.microsoft.com/office/powerpoint/2010/main" val="671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371601"/>
            <a:ext cx="5276851" cy="800100"/>
          </a:xfrm>
        </p:spPr>
        <p:txBody>
          <a:bodyPr/>
          <a:lstStyle/>
          <a:p>
            <a:r>
              <a:rPr lang="ru-RU" b="1" dirty="0" smtClean="0"/>
              <a:t>Ответьте на вопросы: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571500" y="2400301"/>
            <a:ext cx="8629650" cy="3228974"/>
          </a:xfrm>
        </p:spPr>
        <p:txBody>
          <a:bodyPr>
            <a:normAutofit/>
          </a:bodyPr>
          <a:lstStyle/>
          <a:p>
            <a:r>
              <a:rPr lang="ru-RU" dirty="0"/>
              <a:t>В каком режиме мы управляли исполнителем Черепаха на прошлом уроке?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В режиме непосредственного управления).</a:t>
            </a:r>
          </a:p>
          <a:p>
            <a:r>
              <a:rPr lang="ru-RU" dirty="0" smtClean="0"/>
              <a:t>Как </a:t>
            </a:r>
            <a:r>
              <a:rPr lang="ru-RU" dirty="0"/>
              <a:t>вы думаете,  </a:t>
            </a:r>
            <a:r>
              <a:rPr lang="ru-RU" b="1" dirty="0"/>
              <a:t>зачем это нужно</a:t>
            </a:r>
            <a:r>
              <a:rPr lang="ru-RU" dirty="0"/>
              <a:t>?</a:t>
            </a:r>
          </a:p>
          <a:p>
            <a:r>
              <a:rPr lang="ru-RU" dirty="0" smtClean="0"/>
              <a:t>Нужно </a:t>
            </a:r>
            <a:r>
              <a:rPr lang="ru-RU" dirty="0"/>
              <a:t>помнить, что мы работаем с формальными исполнителями, которые не могут обдумывать команды, а просто их выполняют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09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144" y="1476376"/>
            <a:ext cx="5276851" cy="800100"/>
          </a:xfrm>
        </p:spPr>
        <p:txBody>
          <a:bodyPr/>
          <a:lstStyle/>
          <a:p>
            <a:r>
              <a:rPr lang="ru-RU" b="1" dirty="0" smtClean="0"/>
              <a:t>Ответьте на вопросы: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17144" y="2676526"/>
            <a:ext cx="8629650" cy="5981700"/>
          </a:xfrm>
        </p:spPr>
        <p:txBody>
          <a:bodyPr>
            <a:normAutofit/>
          </a:bodyPr>
          <a:lstStyle/>
          <a:p>
            <a:r>
              <a:rPr lang="ru-RU" dirty="0" smtClean="0"/>
              <a:t>Вспомните</a:t>
            </a:r>
            <a:r>
              <a:rPr lang="ru-RU" dirty="0"/>
              <a:t>, в какой последовательности выполнялись команды алгоритмов на прошлом уроке?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В порядке их следования)</a:t>
            </a:r>
          </a:p>
          <a:p>
            <a:r>
              <a:rPr lang="ru-RU" dirty="0" smtClean="0"/>
              <a:t>Как </a:t>
            </a:r>
            <a:r>
              <a:rPr lang="ru-RU" dirty="0"/>
              <a:t>назвать алгоритм, в котором все действия выполняются последовательно друг за другом?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Линейный)</a:t>
            </a:r>
          </a:p>
        </p:txBody>
      </p:sp>
    </p:spTree>
    <p:extLst>
      <p:ext uri="{BB962C8B-B14F-4D97-AF65-F5344CB8AC3E}">
        <p14:creationId xmlns:p14="http://schemas.microsoft.com/office/powerpoint/2010/main" val="270285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14425"/>
            <a:ext cx="6696075" cy="809625"/>
          </a:xfrm>
        </p:spPr>
        <p:txBody>
          <a:bodyPr/>
          <a:lstStyle/>
          <a:p>
            <a:r>
              <a:rPr lang="ru-RU" b="1" dirty="0" smtClean="0"/>
              <a:t>Запомни: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36195" y="2667000"/>
            <a:ext cx="7869655" cy="292417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dirty="0"/>
              <a:t>Алгоритм, в котором команды выполняются в порядке их записи, то есть последовательно друг за другом, называется </a:t>
            </a:r>
            <a:r>
              <a:rPr lang="ru-RU" sz="3200" b="1" dirty="0"/>
              <a:t>линейным</a:t>
            </a:r>
            <a:r>
              <a:rPr lang="ru-RU" dirty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4165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orge.pic2.me/upload/952/527a1bd4bbc1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r="14731"/>
          <a:stretch/>
        </p:blipFill>
        <p:spPr bwMode="auto">
          <a:xfrm>
            <a:off x="0" y="-1"/>
            <a:ext cx="1218799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275" y="119062"/>
            <a:ext cx="6696075" cy="809625"/>
          </a:xfrm>
        </p:spPr>
        <p:txBody>
          <a:bodyPr/>
          <a:lstStyle/>
          <a:p>
            <a:r>
              <a:rPr lang="ru-RU" b="1" dirty="0" smtClean="0"/>
              <a:t>Задание №1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95275" y="928688"/>
            <a:ext cx="8410575" cy="12334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Считая, что сторона одной клетки равна 20 пикселям, с помощью пульта управления нарисуй портфель.</a:t>
            </a:r>
            <a:endParaRPr lang="ru-RU" b="1" dirty="0"/>
          </a:p>
        </p:txBody>
      </p:sp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7" y="1961944"/>
            <a:ext cx="7301030" cy="452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1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335</Words>
  <Application>Microsoft Office PowerPoint</Application>
  <PresentationFormat>Широкоэкранный</PresentationFormat>
  <Paragraphs>50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Линейный алгоритм </vt:lpstr>
      <vt:lpstr>Ответьте на вопросы: </vt:lpstr>
      <vt:lpstr>Ответьте на вопросы: </vt:lpstr>
      <vt:lpstr>Продолжите предложения: </vt:lpstr>
      <vt:lpstr>Ответьте на вопросы: </vt:lpstr>
      <vt:lpstr>Ответьте на вопросы: </vt:lpstr>
      <vt:lpstr>Ответьте на вопросы: </vt:lpstr>
      <vt:lpstr>Запомни: </vt:lpstr>
      <vt:lpstr>Задание №1 </vt:lpstr>
      <vt:lpstr>Задание №2 </vt:lpstr>
      <vt:lpstr>Задание №3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Линейный алгоритм</dc:title>
  <dc:creator>Пользователь</dc:creator>
  <cp:lastModifiedBy>Пользователь</cp:lastModifiedBy>
  <cp:revision>7</cp:revision>
  <dcterms:created xsi:type="dcterms:W3CDTF">2018-03-04T09:54:05Z</dcterms:created>
  <dcterms:modified xsi:type="dcterms:W3CDTF">2018-03-04T10:16:56Z</dcterms:modified>
</cp:coreProperties>
</file>