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1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C894F-9F5B-43CC-87D5-A474007406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0EFD9F-FA7E-485B-BB1D-D92415F5C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97EE44-2552-4675-9D61-62AD04DC0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F3FA9D-4CE1-4DAB-A83A-CC8F2DFFB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F3265D-A484-4F21-8FA7-DA3E0B206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649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9F6D21-820C-4C79-956D-6D92EA2FD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4BD7739-1FCE-408F-9059-7F72B2C0E2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BCBF25-14C3-4918-958F-D47030243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400613-8DE2-4633-A564-C62D68BBF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3C7BF9-D147-4D77-90A3-F3DCF9569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58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BFF33A9-A9AB-4B0C-9108-7706097CAC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D710476-3005-46CF-A475-D1FDFC001F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C33957-36E9-4375-B40C-A2907F3C7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06077F-C6E4-4F05-91FA-701D2FD04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D58F87-6E33-4A0F-A3B4-93A50C536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56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9EF488-37FF-4FFC-8668-96E68CAFA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83126F-C532-40A3-815B-98CED837D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E2EE21-CF02-4291-9153-8407BEA22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7C8ECA-0D98-4CCC-B3D0-50BB91635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E6E1A9-48AE-4B42-9121-53A491170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833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FFADA-A1F9-4E90-A67C-C00E5F0CE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8A7FA9-E70B-4FE5-981A-49D89B934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877CB3-CE27-4BE7-9A20-A75A350A7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A27334-25FB-450C-9FB0-C0ED0BB8D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8B050B-997F-49B2-91B2-F2A210948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83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E00CB-5554-4253-BD6F-C67AF7487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E584A1-D440-4DF7-8CC1-588E107B0A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9328CD-E009-4FFF-BB0A-0819282C9F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255ECD-8C27-479F-99DB-6D5A6535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9C17071-4C69-459B-AFF0-DE0127A6D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A0D74C-B863-456D-9A13-26699701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7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820FDB-880C-4752-A832-0BCA666F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9186CB-42C4-4EC1-BBF4-51DD449D2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9DBF12D-62BE-41D2-837A-AB37A42AC6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B4422D8-7633-48A1-B7DF-96156E8D1C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544CBA4-10E3-48EB-A511-6AC94C19DC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46CAC3F-A110-46C4-BADF-CB979A998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EF92CEF-7EA9-4CA9-A18E-E04DA755C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BC6C77A-F5B8-4630-8AA3-4E6BECC95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21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4F998B-1209-4504-A8E4-1609E3942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7B74F2-9E8A-4AC0-AB01-E49ABCBCF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A1A3BAA-6740-43FE-BAC1-A75528F94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ABBE9AB-9530-454D-8EDC-1F48D956D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560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AF580A-DFDC-4EE1-BD7B-652D72592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FF690C5-8019-46F6-924C-081268E6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F396353-27BF-4358-9D2D-4380BA8D6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07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997ED0-DD78-462A-95BD-13F7CA491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FBECBE-CC9E-49BF-AB91-864D3FEF0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DDFF4A-76B3-4109-A5DD-4897989FB9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9125E7-04F7-41A0-9961-06F309593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A1E927-7953-491D-AAB3-CC301CDAD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A83474-68DB-400B-80F6-2BF68CF1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13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9C5B0E-F7CC-44D9-B931-D25E67AF3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5769733-7538-46DA-A045-52C296AAE8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188CCF-8113-4E94-A941-ED56C92D2D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3239DE9-27EC-47D4-ABC4-F3D2DF353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7C582F-0C5D-44D5-A00E-44566B72B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943384-7CF0-401E-B211-0E7FD88D1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387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94265F-B558-47AB-9D6D-C1CA07605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2CE34E-A617-4D31-9A2C-E3865B385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C379C4-C7BB-4B5B-8184-8AC1DB5E22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732EA-AA4C-481D-9757-A7DF250CC462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084DCE-C92F-4D89-A564-B754880C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9F95BB-A18B-4920-87AE-A297DAD1AF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9780D-E2D0-4872-994F-C5B07DC22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541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A5C55D7-11CE-45E8-879A-E79A2621C4C5}"/>
              </a:ext>
            </a:extLst>
          </p:cNvPr>
          <p:cNvSpPr txBox="1"/>
          <p:nvPr/>
        </p:nvSpPr>
        <p:spPr>
          <a:xfrm>
            <a:off x="221104" y="313596"/>
            <a:ext cx="112388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0" i="0" dirty="0">
                <a:solidFill>
                  <a:srgbClr val="7030A0"/>
                </a:solidFill>
                <a:effectLst/>
                <a:latin typeface="PT Serif" panose="020B0604020202020204" pitchFamily="18" charset="-52"/>
              </a:rPr>
              <a:t>It is our duty to save environment’s beauty.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0869B7-CA7F-45A1-9E5D-72F7F9A247D3}"/>
              </a:ext>
            </a:extLst>
          </p:cNvPr>
          <p:cNvSpPr txBox="1"/>
          <p:nvPr/>
        </p:nvSpPr>
        <p:spPr>
          <a:xfrm>
            <a:off x="161768" y="1733649"/>
            <a:ext cx="96199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0" i="0" dirty="0">
                <a:solidFill>
                  <a:schemeClr val="accent6">
                    <a:lumMod val="75000"/>
                  </a:schemeClr>
                </a:solidFill>
                <a:effectLst/>
                <a:latin typeface="PT Serif" panose="020A0603040505020204" pitchFamily="18" charset="-52"/>
              </a:rPr>
              <a:t>Nature is our treasure, help save it.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E7B18B-3F0C-4B7D-96B9-F55828042107}"/>
              </a:ext>
            </a:extLst>
          </p:cNvPr>
          <p:cNvSpPr txBox="1"/>
          <p:nvPr/>
        </p:nvSpPr>
        <p:spPr>
          <a:xfrm>
            <a:off x="221104" y="3440361"/>
            <a:ext cx="1033946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0" i="0" dirty="0">
                <a:solidFill>
                  <a:srgbClr val="C00000"/>
                </a:solidFill>
                <a:effectLst/>
                <a:latin typeface="PT Serif" panose="020A0603040505020204" pitchFamily="18" charset="-52"/>
              </a:rPr>
              <a:t>Stopping pollution is the best solution</a:t>
            </a:r>
            <a:r>
              <a:rPr lang="en-US" sz="4000" dirty="0">
                <a:solidFill>
                  <a:srgbClr val="FF0000"/>
                </a:solidFill>
                <a:latin typeface="PT Serif" panose="020A0603040505020204" pitchFamily="18" charset="-52"/>
              </a:rPr>
              <a:t>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F01FDB-90F5-4E6F-9E2F-6078F0949006}"/>
              </a:ext>
            </a:extLst>
          </p:cNvPr>
          <p:cNvSpPr txBox="1"/>
          <p:nvPr/>
        </p:nvSpPr>
        <p:spPr>
          <a:xfrm>
            <a:off x="161768" y="5019179"/>
            <a:ext cx="118684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0" i="0" dirty="0">
                <a:solidFill>
                  <a:schemeClr val="accent5">
                    <a:lumMod val="50000"/>
                  </a:schemeClr>
                </a:solidFill>
                <a:effectLst/>
                <a:latin typeface="PT Serif" panose="020A0603040505020204" pitchFamily="18" charset="-52"/>
              </a:rPr>
              <a:t>Take care of the earth and she will take care of you.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794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29A50E-0EC3-497B-8D65-9BC207EAA268}"/>
              </a:ext>
            </a:extLst>
          </p:cNvPr>
          <p:cNvSpPr txBox="1"/>
          <p:nvPr/>
        </p:nvSpPr>
        <p:spPr>
          <a:xfrm>
            <a:off x="989351" y="764499"/>
            <a:ext cx="9278911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/>
              <a:t>acid rain </a:t>
            </a:r>
          </a:p>
          <a:p>
            <a:r>
              <a:rPr lang="en-US" sz="4800" dirty="0"/>
              <a:t>air pollution </a:t>
            </a:r>
          </a:p>
          <a:p>
            <a:r>
              <a:rPr lang="en-US" sz="4800" dirty="0"/>
              <a:t>a power station </a:t>
            </a:r>
          </a:p>
          <a:p>
            <a:r>
              <a:rPr lang="en-US" sz="4800" dirty="0"/>
              <a:t>toxic fumes </a:t>
            </a:r>
          </a:p>
          <a:p>
            <a:r>
              <a:rPr lang="en-US" sz="4800" dirty="0"/>
              <a:t>factory waste </a:t>
            </a:r>
          </a:p>
          <a:p>
            <a:r>
              <a:rPr lang="en-US" sz="4800" dirty="0"/>
              <a:t>polluted clouds </a:t>
            </a:r>
          </a:p>
          <a:p>
            <a:r>
              <a:rPr lang="en-US" sz="4800" dirty="0"/>
              <a:t>breathing problems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59897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5FBD4A42-C5DC-4944-B2C2-BF4A2A8BB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4" y="179883"/>
            <a:ext cx="3749172" cy="371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3514D99-5EC4-4FC8-B878-3B6BBFCC7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5" y="3717559"/>
            <a:ext cx="3749172" cy="296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86E3F956-4AC1-4873-B781-330306025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414" y="3339351"/>
            <a:ext cx="3749172" cy="341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F24FB9C8-FF22-464F-A9FF-DC181EDA2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414" y="179883"/>
            <a:ext cx="3749172" cy="329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>
            <a:extLst>
              <a:ext uri="{FF2B5EF4-FFF2-40B4-BE49-F238E27FC236}">
                <a16:creationId xmlns:a16="http://schemas.microsoft.com/office/drawing/2014/main" id="{C0AF05A8-655D-47E0-857A-11C9F2DE2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738" y="138245"/>
            <a:ext cx="3749172" cy="331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id="{CC4C3C0D-781D-42B5-8FDA-0627C221D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737" y="3339351"/>
            <a:ext cx="3749173" cy="331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1A6BBB-AE88-4E29-82C8-6F65FCD30DA5}"/>
              </a:ext>
            </a:extLst>
          </p:cNvPr>
          <p:cNvSpPr txBox="1"/>
          <p:nvPr/>
        </p:nvSpPr>
        <p:spPr>
          <a:xfrm>
            <a:off x="3252865" y="449705"/>
            <a:ext cx="434715" cy="265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09D099-B68A-45C9-A278-BB4F6E8F55EC}"/>
              </a:ext>
            </a:extLst>
          </p:cNvPr>
          <p:cNvSpPr txBox="1"/>
          <p:nvPr/>
        </p:nvSpPr>
        <p:spPr>
          <a:xfrm>
            <a:off x="3180208" y="179884"/>
            <a:ext cx="627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F0000"/>
                </a:solidFill>
              </a:rPr>
              <a:t>1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35FD27-E3E0-4FEE-931E-9C55ABA6227F}"/>
              </a:ext>
            </a:extLst>
          </p:cNvPr>
          <p:cNvSpPr txBox="1"/>
          <p:nvPr/>
        </p:nvSpPr>
        <p:spPr>
          <a:xfrm>
            <a:off x="5206681" y="118328"/>
            <a:ext cx="569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</a:rPr>
              <a:t>2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074DA2-5676-49DB-A24A-922DF40BF082}"/>
              </a:ext>
            </a:extLst>
          </p:cNvPr>
          <p:cNvSpPr txBox="1"/>
          <p:nvPr/>
        </p:nvSpPr>
        <p:spPr>
          <a:xfrm>
            <a:off x="11139323" y="56774"/>
            <a:ext cx="657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rgbClr val="FFFF00"/>
                </a:solidFill>
              </a:rPr>
              <a:t>3</a:t>
            </a:r>
            <a:endParaRPr lang="ru-RU" sz="8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816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6D89BFF-4411-42D0-942F-3DC4C1AD8946}"/>
              </a:ext>
            </a:extLst>
          </p:cNvPr>
          <p:cNvSpPr txBox="1"/>
          <p:nvPr/>
        </p:nvSpPr>
        <p:spPr>
          <a:xfrm>
            <a:off x="377252" y="284813"/>
            <a:ext cx="11437495" cy="5888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6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*What acid rain is    </a:t>
            </a:r>
            <a:endParaRPr lang="ru-RU" sz="6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6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*What causes it     </a:t>
            </a:r>
            <a:endParaRPr lang="ru-RU" sz="6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6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*What effects it has</a:t>
            </a:r>
            <a:endParaRPr lang="ru-RU" sz="6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6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*What governments are doing   </a:t>
            </a:r>
            <a:endParaRPr lang="ru-RU" sz="6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6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*what we can do</a:t>
            </a:r>
            <a:endParaRPr lang="ru-RU" sz="6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94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B0DF1F-C60C-4B58-B9A5-909CA0818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719"/>
            <a:ext cx="11347554" cy="661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529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AEB4DEA-C368-470A-83CB-8F1EBA55C4EA}"/>
              </a:ext>
            </a:extLst>
          </p:cNvPr>
          <p:cNvSpPr txBox="1"/>
          <p:nvPr/>
        </p:nvSpPr>
        <p:spPr>
          <a:xfrm>
            <a:off x="603979" y="0"/>
            <a:ext cx="10743576" cy="68083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power station/ factory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Toxic fumes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Factory waste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Acid rain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Polluted clouds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Loss of natural habitats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breathing problems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Air, water and soil pollution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Fish and plant species dying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906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FA61CF-2A02-478D-980F-F1918723C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849086"/>
            <a:ext cx="9975980" cy="1287624"/>
          </a:xfrm>
        </p:spPr>
        <p:txBody>
          <a:bodyPr>
            <a:normAutofit fontScale="90000"/>
          </a:bodyPr>
          <a:lstStyle/>
          <a:p>
            <a:r>
              <a:rPr lang="en-US" sz="6600" dirty="0">
                <a:solidFill>
                  <a:srgbClr val="7030A0"/>
                </a:solidFill>
              </a:rPr>
              <a:t>Homework:</a:t>
            </a:r>
            <a:br>
              <a:rPr lang="en-US" sz="6600" dirty="0">
                <a:solidFill>
                  <a:srgbClr val="7030A0"/>
                </a:solidFill>
              </a:rPr>
            </a:br>
            <a:r>
              <a:rPr lang="en-US" sz="6600" dirty="0">
                <a:solidFill>
                  <a:srgbClr val="7030A0"/>
                </a:solidFill>
              </a:rPr>
              <a:t>to write an article</a:t>
            </a:r>
            <a:br>
              <a:rPr lang="en-US" sz="6600" dirty="0">
                <a:solidFill>
                  <a:srgbClr val="7030A0"/>
                </a:solidFill>
              </a:rPr>
            </a:br>
            <a:endParaRPr lang="ru-RU" sz="6600" dirty="0">
              <a:solidFill>
                <a:srgbClr val="7030A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ED9C43-9A1F-46F8-B413-D6A9C9DD87F9}"/>
              </a:ext>
            </a:extLst>
          </p:cNvPr>
          <p:cNvSpPr txBox="1"/>
          <p:nvPr/>
        </p:nvSpPr>
        <p:spPr>
          <a:xfrm>
            <a:off x="625151" y="2034072"/>
            <a:ext cx="1156684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“</a:t>
            </a:r>
            <a:r>
              <a:rPr lang="en-US" sz="8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What can we do to save the Earth</a:t>
            </a:r>
            <a:r>
              <a:rPr lang="ru-RU" sz="8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?”</a:t>
            </a:r>
            <a:endParaRPr lang="ru-RU" sz="8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2405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128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PT Serif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Homework: to write an article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 </dc:creator>
  <cp:lastModifiedBy> </cp:lastModifiedBy>
  <cp:revision>4</cp:revision>
  <dcterms:created xsi:type="dcterms:W3CDTF">2021-10-19T19:54:29Z</dcterms:created>
  <dcterms:modified xsi:type="dcterms:W3CDTF">2022-01-15T16:54:55Z</dcterms:modified>
</cp:coreProperties>
</file>